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44"/>
  </p:notesMasterIdLst>
  <p:sldIdLst>
    <p:sldId id="256" r:id="rId5"/>
    <p:sldId id="257" r:id="rId6"/>
    <p:sldId id="10178" r:id="rId7"/>
    <p:sldId id="10179" r:id="rId8"/>
    <p:sldId id="1932" r:id="rId9"/>
    <p:sldId id="265" r:id="rId10"/>
    <p:sldId id="10534" r:id="rId11"/>
    <p:sldId id="10194" r:id="rId12"/>
    <p:sldId id="10181" r:id="rId13"/>
    <p:sldId id="1648" r:id="rId14"/>
    <p:sldId id="10530" r:id="rId15"/>
    <p:sldId id="10208" r:id="rId16"/>
    <p:sldId id="261" r:id="rId17"/>
    <p:sldId id="260" r:id="rId18"/>
    <p:sldId id="10233" r:id="rId19"/>
    <p:sldId id="10183" r:id="rId20"/>
    <p:sldId id="10184" r:id="rId21"/>
    <p:sldId id="10230" r:id="rId22"/>
    <p:sldId id="10187" r:id="rId23"/>
    <p:sldId id="10186" r:id="rId24"/>
    <p:sldId id="10188" r:id="rId25"/>
    <p:sldId id="10532" r:id="rId26"/>
    <p:sldId id="10536" r:id="rId27"/>
    <p:sldId id="10190" r:id="rId28"/>
    <p:sldId id="10192" r:id="rId29"/>
    <p:sldId id="10209" r:id="rId30"/>
    <p:sldId id="10195" r:id="rId31"/>
    <p:sldId id="10196" r:id="rId32"/>
    <p:sldId id="10234" r:id="rId33"/>
    <p:sldId id="10198" r:id="rId34"/>
    <p:sldId id="10227" r:id="rId35"/>
    <p:sldId id="10538" r:id="rId36"/>
    <p:sldId id="10535" r:id="rId37"/>
    <p:sldId id="10200" r:id="rId38"/>
    <p:sldId id="10199" r:id="rId39"/>
    <p:sldId id="10537" r:id="rId40"/>
    <p:sldId id="10225" r:id="rId41"/>
    <p:sldId id="10224" r:id="rId42"/>
    <p:sldId id="1022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10178"/>
            <p14:sldId id="10179"/>
            <p14:sldId id="1932"/>
            <p14:sldId id="265"/>
            <p14:sldId id="10534"/>
            <p14:sldId id="10194"/>
            <p14:sldId id="10181"/>
            <p14:sldId id="1648"/>
            <p14:sldId id="10530"/>
            <p14:sldId id="10208"/>
            <p14:sldId id="261"/>
            <p14:sldId id="260"/>
            <p14:sldId id="10233"/>
            <p14:sldId id="10183"/>
            <p14:sldId id="10184"/>
            <p14:sldId id="10230"/>
            <p14:sldId id="10187"/>
            <p14:sldId id="10186"/>
            <p14:sldId id="10188"/>
            <p14:sldId id="10532"/>
            <p14:sldId id="10536"/>
            <p14:sldId id="10190"/>
            <p14:sldId id="10192"/>
            <p14:sldId id="10209"/>
            <p14:sldId id="10195"/>
            <p14:sldId id="10196"/>
            <p14:sldId id="10234"/>
            <p14:sldId id="10198"/>
            <p14:sldId id="10227"/>
            <p14:sldId id="10538"/>
            <p14:sldId id="10535"/>
            <p14:sldId id="10200"/>
            <p14:sldId id="10199"/>
            <p14:sldId id="10537"/>
            <p14:sldId id="10225"/>
            <p14:sldId id="10224"/>
            <p14:sldId id="1022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th Massi" initials="BM" lastIdx="19" clrIdx="0">
    <p:extLst>
      <p:ext uri="{19B8F6BF-5375-455C-9EA6-DF929625EA0E}">
        <p15:presenceInfo xmlns:p15="http://schemas.microsoft.com/office/powerpoint/2012/main" userId="S::bethma@microsoft.com::bd08b5aa-02b2-43fc-b15c-eeea7517ad71" providerId="AD"/>
      </p:ext>
    </p:extLst>
  </p:cmAuthor>
  <p:cmAuthor id="2" name="Christos Matskas" initials="CM" lastIdx="11" clrIdx="1">
    <p:extLst>
      <p:ext uri="{19B8F6BF-5375-455C-9EA6-DF929625EA0E}">
        <p15:presenceInfo xmlns:p15="http://schemas.microsoft.com/office/powerpoint/2012/main" userId="S::chmatsk@microsoft.com::2b548a1b-e0ab-49b8-a683-ebd48b4e7142" providerId="AD"/>
      </p:ext>
    </p:extLst>
  </p:cmAuthor>
  <p:cmAuthor id="3" name="James Montemagno" initials="JM" lastIdx="3" clrIdx="2">
    <p:extLst>
      <p:ext uri="{19B8F6BF-5375-455C-9EA6-DF929625EA0E}">
        <p15:presenceInfo xmlns:p15="http://schemas.microsoft.com/office/powerpoint/2012/main" userId="S::jamont@microsoft.com::e0435849-a140-4c07-8047-7cefab9356ed" providerId="AD"/>
      </p:ext>
    </p:extLst>
  </p:cmAuthor>
  <p:cmAuthor id="4" name="Rajen Kishna" initials="RK" lastIdx="3" clrIdx="3">
    <p:extLst>
      <p:ext uri="{19B8F6BF-5375-455C-9EA6-DF929625EA0E}">
        <p15:presenceInfo xmlns:p15="http://schemas.microsoft.com/office/powerpoint/2012/main" userId="S::rajenki@microsoft.com::cb2617cd-b010-4f29-a12f-c13505cda1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63D1DF-BA45-43DD-9F7F-0CB5C0FB540F}" v="85" dt="2019-09-23T14:59:23.289"/>
    <p1510:client id="{9EDD2288-FBFD-4DF8-90C6-B5CB1F93AA3E}" v="7769" dt="2019-09-23T18:39:55.2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s Matskas" userId="S::chmatsk@microsoft.com::2b548a1b-e0ab-49b8-a683-ebd48b4e7142" providerId="AD" clId="Web-{C120D314-F321-7F38-0FA6-2190BF16AD73}"/>
    <pc:docChg chg="">
      <pc:chgData name="Christos Matskas" userId="S::chmatsk@microsoft.com::2b548a1b-e0ab-49b8-a683-ebd48b4e7142" providerId="AD" clId="Web-{C120D314-F321-7F38-0FA6-2190BF16AD73}" dt="2019-09-18T02:40:29.603" v="0"/>
      <pc:docMkLst>
        <pc:docMk/>
      </pc:docMkLst>
      <pc:sldChg chg="addCm">
        <pc:chgData name="Christos Matskas" userId="S::chmatsk@microsoft.com::2b548a1b-e0ab-49b8-a683-ebd48b4e7142" providerId="AD" clId="Web-{C120D314-F321-7F38-0FA6-2190BF16AD73}" dt="2019-09-18T02:40:29.603" v="0"/>
        <pc:sldMkLst>
          <pc:docMk/>
          <pc:sldMk cId="1445195255" sldId="10232"/>
        </pc:sldMkLst>
      </pc:sldChg>
    </pc:docChg>
  </pc:docChgLst>
  <pc:docChgLst>
    <pc:chgData name="Christos Matskas" userId="S::chmatsk@microsoft.com::2b548a1b-e0ab-49b8-a683-ebd48b4e7142" providerId="AD" clId="Web-{8689FA72-8615-6AB0-AF9E-CA079D770249}"/>
    <pc:docChg chg="modSld">
      <pc:chgData name="Christos Matskas" userId="S::chmatsk@microsoft.com::2b548a1b-e0ab-49b8-a683-ebd48b4e7142" providerId="AD" clId="Web-{8689FA72-8615-6AB0-AF9E-CA079D770249}" dt="2019-09-18T16:35:13.474" v="184" actId="20577"/>
      <pc:docMkLst>
        <pc:docMk/>
      </pc:docMkLst>
      <pc:sldChg chg="modSp addCm">
        <pc:chgData name="Christos Matskas" userId="S::chmatsk@microsoft.com::2b548a1b-e0ab-49b8-a683-ebd48b4e7142" providerId="AD" clId="Web-{8689FA72-8615-6AB0-AF9E-CA079D770249}" dt="2019-09-18T16:35:13.474" v="184" actId="20577"/>
        <pc:sldMkLst>
          <pc:docMk/>
          <pc:sldMk cId="1445195255" sldId="10232"/>
        </pc:sldMkLst>
        <pc:graphicFrameChg chg="modGraphic">
          <ac:chgData name="Christos Matskas" userId="S::chmatsk@microsoft.com::2b548a1b-e0ab-49b8-a683-ebd48b4e7142" providerId="AD" clId="Web-{8689FA72-8615-6AB0-AF9E-CA079D770249}" dt="2019-09-18T16:35:13.474" v="184" actId="20577"/>
          <ac:graphicFrameMkLst>
            <pc:docMk/>
            <pc:sldMk cId="1445195255" sldId="10232"/>
            <ac:graphicFrameMk id="5" creationId="{5524B5FA-396D-4D86-B4E0-D2BBB9E1073C}"/>
          </ac:graphicFrameMkLst>
        </pc:graphicFrameChg>
      </pc:sldChg>
    </pc:docChg>
  </pc:docChgLst>
  <pc:docChgLst>
    <pc:chgData name="James Montemagno" userId="e0435849-a140-4c07-8047-7cefab9356ed" providerId="ADAL" clId="{B3899132-1D6A-47AD-8B67-040CAED4D33D}"/>
    <pc:docChg chg="undo custSel addSld delSld modSld modSection">
      <pc:chgData name="James Montemagno" userId="e0435849-a140-4c07-8047-7cefab9356ed" providerId="ADAL" clId="{B3899132-1D6A-47AD-8B67-040CAED4D33D}" dt="2019-09-20T00:41:02.741" v="1127" actId="20577"/>
      <pc:docMkLst>
        <pc:docMk/>
      </pc:docMkLst>
      <pc:sldChg chg="modSp">
        <pc:chgData name="James Montemagno" userId="e0435849-a140-4c07-8047-7cefab9356ed" providerId="ADAL" clId="{B3899132-1D6A-47AD-8B67-040CAED4D33D}" dt="2019-09-20T00:41:02.741" v="1127" actId="20577"/>
        <pc:sldMkLst>
          <pc:docMk/>
          <pc:sldMk cId="908440520" sldId="10231"/>
        </pc:sldMkLst>
        <pc:spChg chg="mod">
          <ac:chgData name="James Montemagno" userId="e0435849-a140-4c07-8047-7cefab9356ed" providerId="ADAL" clId="{B3899132-1D6A-47AD-8B67-040CAED4D33D}" dt="2019-09-20T00:41:02.741" v="1127" actId="20577"/>
          <ac:spMkLst>
            <pc:docMk/>
            <pc:sldMk cId="908440520" sldId="10231"/>
            <ac:spMk id="4" creationId="{340D0C54-3E62-4912-BFA8-2A91DC3F2B54}"/>
          </ac:spMkLst>
        </pc:spChg>
      </pc:sldChg>
      <pc:sldChg chg="addSp modSp modAnim">
        <pc:chgData name="James Montemagno" userId="e0435849-a140-4c07-8047-7cefab9356ed" providerId="ADAL" clId="{B3899132-1D6A-47AD-8B67-040CAED4D33D}" dt="2019-09-20T00:19:36.652" v="1126" actId="20577"/>
        <pc:sldMkLst>
          <pc:docMk/>
          <pc:sldMk cId="1445195255" sldId="10232"/>
        </pc:sldMkLst>
        <pc:spChg chg="mod">
          <ac:chgData name="James Montemagno" userId="e0435849-a140-4c07-8047-7cefab9356ed" providerId="ADAL" clId="{B3899132-1D6A-47AD-8B67-040CAED4D33D}" dt="2019-09-19T22:12:30.028" v="935" actId="20577"/>
          <ac:spMkLst>
            <pc:docMk/>
            <pc:sldMk cId="1445195255" sldId="10232"/>
            <ac:spMk id="3" creationId="{99F46E80-8A3A-4BEC-9584-11F945CD729E}"/>
          </ac:spMkLst>
        </pc:spChg>
        <pc:spChg chg="add mod">
          <ac:chgData name="James Montemagno" userId="e0435849-a140-4c07-8047-7cefab9356ed" providerId="ADAL" clId="{B3899132-1D6A-47AD-8B67-040CAED4D33D}" dt="2019-09-19T22:12:44.330" v="937" actId="1076"/>
          <ac:spMkLst>
            <pc:docMk/>
            <pc:sldMk cId="1445195255" sldId="10232"/>
            <ac:spMk id="4" creationId="{788FD6B4-12F4-498B-A94C-60B6E0E99276}"/>
          </ac:spMkLst>
        </pc:spChg>
        <pc:graphicFrameChg chg="mod">
          <ac:chgData name="James Montemagno" userId="e0435849-a140-4c07-8047-7cefab9356ed" providerId="ADAL" clId="{B3899132-1D6A-47AD-8B67-040CAED4D33D}" dt="2019-09-20T00:19:36.652" v="1126" actId="20577"/>
          <ac:graphicFrameMkLst>
            <pc:docMk/>
            <pc:sldMk cId="1445195255" sldId="10232"/>
            <ac:graphicFrameMk id="5" creationId="{5524B5FA-396D-4D86-B4E0-D2BBB9E1073C}"/>
          </ac:graphicFrameMkLst>
        </pc:graphicFrameChg>
      </pc:sldChg>
      <pc:sldChg chg="addSp modSp">
        <pc:chgData name="James Montemagno" userId="e0435849-a140-4c07-8047-7cefab9356ed" providerId="ADAL" clId="{B3899132-1D6A-47AD-8B67-040CAED4D33D}" dt="2019-09-19T23:57:01.918" v="1061" actId="20577"/>
        <pc:sldMkLst>
          <pc:docMk/>
          <pc:sldMk cId="2598509346" sldId="10532"/>
        </pc:sldMkLst>
        <pc:spChg chg="mod">
          <ac:chgData name="James Montemagno" userId="e0435849-a140-4c07-8047-7cefab9356ed" providerId="ADAL" clId="{B3899132-1D6A-47AD-8B67-040CAED4D33D}" dt="2019-09-19T23:57:01.918" v="1061" actId="20577"/>
          <ac:spMkLst>
            <pc:docMk/>
            <pc:sldMk cId="2598509346" sldId="10532"/>
            <ac:spMk id="3" creationId="{99F46E80-8A3A-4BEC-9584-11F945CD729E}"/>
          </ac:spMkLst>
        </pc:spChg>
        <pc:spChg chg="add mod">
          <ac:chgData name="James Montemagno" userId="e0435849-a140-4c07-8047-7cefab9356ed" providerId="ADAL" clId="{B3899132-1D6A-47AD-8B67-040CAED4D33D}" dt="2019-09-19T22:19:05.111" v="969" actId="1076"/>
          <ac:spMkLst>
            <pc:docMk/>
            <pc:sldMk cId="2598509346" sldId="10532"/>
            <ac:spMk id="4" creationId="{72DDFCCE-E05A-44F2-9389-166143D5A682}"/>
          </ac:spMkLst>
        </pc:spChg>
        <pc:graphicFrameChg chg="mod">
          <ac:chgData name="James Montemagno" userId="e0435849-a140-4c07-8047-7cefab9356ed" providerId="ADAL" clId="{B3899132-1D6A-47AD-8B67-040CAED4D33D}" dt="2019-09-19T22:19:05.111" v="969" actId="1076"/>
          <ac:graphicFrameMkLst>
            <pc:docMk/>
            <pc:sldMk cId="2598509346" sldId="10532"/>
            <ac:graphicFrameMk id="761" creationId="{6BAF7240-78AB-411B-80B9-AE7353288607}"/>
          </ac:graphicFrameMkLst>
        </pc:graphicFrameChg>
      </pc:sldChg>
      <pc:sldChg chg="add mod modShow">
        <pc:chgData name="James Montemagno" userId="e0435849-a140-4c07-8047-7cefab9356ed" providerId="ADAL" clId="{B3899132-1D6A-47AD-8B67-040CAED4D33D}" dt="2019-09-19T22:08:04.085" v="844" actId="729"/>
        <pc:sldMkLst>
          <pc:docMk/>
          <pc:sldMk cId="1101559161" sldId="10533"/>
        </pc:sldMkLst>
      </pc:sldChg>
      <pc:sldChg chg="modSp add del">
        <pc:chgData name="James Montemagno" userId="e0435849-a140-4c07-8047-7cefab9356ed" providerId="ADAL" clId="{B3899132-1D6A-47AD-8B67-040CAED4D33D}" dt="2019-09-19T22:11:37.261" v="847" actId="47"/>
        <pc:sldMkLst>
          <pc:docMk/>
          <pc:sldMk cId="3715564836" sldId="10534"/>
        </pc:sldMkLst>
        <pc:spChg chg="mod">
          <ac:chgData name="James Montemagno" userId="e0435849-a140-4c07-8047-7cefab9356ed" providerId="ADAL" clId="{B3899132-1D6A-47AD-8B67-040CAED4D33D}" dt="2019-09-19T22:11:30.236" v="846" actId="20577"/>
          <ac:spMkLst>
            <pc:docMk/>
            <pc:sldMk cId="3715564836" sldId="10534"/>
            <ac:spMk id="5" creationId="{1CA387C0-F0C9-4675-9CD4-A398BCA3A308}"/>
          </ac:spMkLst>
        </pc:spChg>
      </pc:sldChg>
    </pc:docChg>
  </pc:docChgLst>
  <pc:docChgLst>
    <pc:chgData name="Richard Lander" userId="4c9310c0-3ae2-49b8-bbc5-b2bc3d6e93c7" providerId="ADAL" clId="{58C4B248-1BF7-4D4E-9091-933A190F446B}"/>
    <pc:docChg chg="custSel addSld delSld modSld modSection">
      <pc:chgData name="Richard Lander" userId="4c9310c0-3ae2-49b8-bbc5-b2bc3d6e93c7" providerId="ADAL" clId="{58C4B248-1BF7-4D4E-9091-933A190F446B}" dt="2019-09-20T19:44:09.483" v="782" actId="47"/>
      <pc:docMkLst>
        <pc:docMk/>
      </pc:docMkLst>
      <pc:sldChg chg="del">
        <pc:chgData name="Richard Lander" userId="4c9310c0-3ae2-49b8-bbc5-b2bc3d6e93c7" providerId="ADAL" clId="{58C4B248-1BF7-4D4E-9091-933A190F446B}" dt="2019-09-20T19:44:09.483" v="782" actId="47"/>
        <pc:sldMkLst>
          <pc:docMk/>
          <pc:sldMk cId="180768495" sldId="10228"/>
        </pc:sldMkLst>
      </pc:sldChg>
      <pc:sldChg chg="modSp add modNotesTx">
        <pc:chgData name="Richard Lander" userId="4c9310c0-3ae2-49b8-bbc5-b2bc3d6e93c7" providerId="ADAL" clId="{58C4B248-1BF7-4D4E-9091-933A190F446B}" dt="2019-09-20T19:44:03.188" v="781" actId="20577"/>
        <pc:sldMkLst>
          <pc:docMk/>
          <pc:sldMk cId="3863015092" sldId="10538"/>
        </pc:sldMkLst>
        <pc:spChg chg="mod">
          <ac:chgData name="Richard Lander" userId="4c9310c0-3ae2-49b8-bbc5-b2bc3d6e93c7" providerId="ADAL" clId="{58C4B248-1BF7-4D4E-9091-933A190F446B}" dt="2019-09-20T19:36:53.053" v="12" actId="20577"/>
          <ac:spMkLst>
            <pc:docMk/>
            <pc:sldMk cId="3863015092" sldId="10538"/>
            <ac:spMk id="3" creationId="{99F46E80-8A3A-4BEC-9584-11F945CD729E}"/>
          </ac:spMkLst>
        </pc:spChg>
        <pc:graphicFrameChg chg="mod">
          <ac:chgData name="Richard Lander" userId="4c9310c0-3ae2-49b8-bbc5-b2bc3d6e93c7" providerId="ADAL" clId="{58C4B248-1BF7-4D4E-9091-933A190F446B}" dt="2019-09-20T19:42:08.640" v="495" actId="20577"/>
          <ac:graphicFrameMkLst>
            <pc:docMk/>
            <pc:sldMk cId="3863015092" sldId="10538"/>
            <ac:graphicFrameMk id="5" creationId="{5524B5FA-396D-4D86-B4E0-D2BBB9E1073C}"/>
          </ac:graphicFrameMkLst>
        </pc:graphicFrameChg>
      </pc:sldChg>
    </pc:docChg>
  </pc:docChgLst>
  <pc:docChgLst>
    <pc:chgData name="James Montemagno" userId="S::jamont@microsoft.com::e0435849-a140-4c07-8047-7cefab9356ed" providerId="AD" clId="Web-{25FED413-830E-8F4D-96EA-CF586EA56145}"/>
    <pc:docChg chg="">
      <pc:chgData name="James Montemagno" userId="S::jamont@microsoft.com::e0435849-a140-4c07-8047-7cefab9356ed" providerId="AD" clId="Web-{25FED413-830E-8F4D-96EA-CF586EA56145}" dt="2019-09-20T03:25:29.857" v="0"/>
      <pc:docMkLst>
        <pc:docMk/>
      </pc:docMkLst>
      <pc:sldChg chg="addCm">
        <pc:chgData name="James Montemagno" userId="S::jamont@microsoft.com::e0435849-a140-4c07-8047-7cefab9356ed" providerId="AD" clId="Web-{25FED413-830E-8F4D-96EA-CF586EA56145}" dt="2019-09-20T03:25:29.857" v="0"/>
        <pc:sldMkLst>
          <pc:docMk/>
          <pc:sldMk cId="2890334234" sldId="10536"/>
        </pc:sldMkLst>
      </pc:sldChg>
    </pc:docChg>
  </pc:docChgLst>
  <pc:docChgLst>
    <pc:chgData name="Christos Matskas" userId="S::chmatsk@microsoft.com::2b548a1b-e0ab-49b8-a683-ebd48b4e7142" providerId="AD" clId="Web-{034A177D-47D9-F3F6-D84C-AB20C2CAA65B}"/>
    <pc:docChg chg="">
      <pc:chgData name="Christos Matskas" userId="S::chmatsk@microsoft.com::2b548a1b-e0ab-49b8-a683-ebd48b4e7142" providerId="AD" clId="Web-{034A177D-47D9-F3F6-D84C-AB20C2CAA65B}" dt="2019-09-17T22:46:28.855" v="0"/>
      <pc:docMkLst>
        <pc:docMk/>
      </pc:docMkLst>
      <pc:sldChg chg="addCm">
        <pc:chgData name="Christos Matskas" userId="S::chmatsk@microsoft.com::2b548a1b-e0ab-49b8-a683-ebd48b4e7142" providerId="AD" clId="Web-{034A177D-47D9-F3F6-D84C-AB20C2CAA65B}" dt="2019-09-17T22:46:28.855" v="0"/>
        <pc:sldMkLst>
          <pc:docMk/>
          <pc:sldMk cId="1445195255" sldId="10232"/>
        </pc:sldMkLst>
      </pc:sldChg>
    </pc:docChg>
  </pc:docChgLst>
  <pc:docChgLst>
    <pc:chgData name="Rajen Kishna" userId="cb2617cd-b010-4f29-a12f-c13505cda105" providerId="ADAL" clId="{61BE54A5-81DA-2148-B49B-EE9EB378030A}"/>
    <pc:docChg chg="modSld">
      <pc:chgData name="Rajen Kishna" userId="cb2617cd-b010-4f29-a12f-c13505cda105" providerId="ADAL" clId="{61BE54A5-81DA-2148-B49B-EE9EB378030A}" dt="2019-09-20T02:52:17.547" v="29" actId="20577"/>
      <pc:docMkLst>
        <pc:docMk/>
      </pc:docMkLst>
      <pc:sldChg chg="modSp addCm modCm">
        <pc:chgData name="Rajen Kishna" userId="cb2617cd-b010-4f29-a12f-c13505cda105" providerId="ADAL" clId="{61BE54A5-81DA-2148-B49B-EE9EB378030A}" dt="2019-09-20T02:52:17.547" v="29" actId="20577"/>
        <pc:sldMkLst>
          <pc:docMk/>
          <pc:sldMk cId="632066104" sldId="10534"/>
        </pc:sldMkLst>
        <pc:spChg chg="mod">
          <ac:chgData name="Rajen Kishna" userId="cb2617cd-b010-4f29-a12f-c13505cda105" providerId="ADAL" clId="{61BE54A5-81DA-2148-B49B-EE9EB378030A}" dt="2019-09-20T02:52:17.547" v="29" actId="20577"/>
          <ac:spMkLst>
            <pc:docMk/>
            <pc:sldMk cId="632066104" sldId="10534"/>
            <ac:spMk id="2" creationId="{DB42DEF8-773D-4E3F-B482-1107DBEB9AF4}"/>
          </ac:spMkLst>
        </pc:spChg>
      </pc:sldChg>
    </pc:docChg>
  </pc:docChgLst>
  <pc:docChgLst>
    <pc:chgData name="Beth Massi" userId="bd08b5aa-02b2-43fc-b15c-eeea7517ad71" providerId="ADAL" clId="{9EDD2288-FBFD-4DF8-90C6-B5CB1F93AA3E}"/>
    <pc:docChg chg="undo custSel addSld delSld modSld sldOrd modSection">
      <pc:chgData name="Beth Massi" userId="bd08b5aa-02b2-43fc-b15c-eeea7517ad71" providerId="ADAL" clId="{9EDD2288-FBFD-4DF8-90C6-B5CB1F93AA3E}" dt="2019-09-23T18:39:55.223" v="11241" actId="20577"/>
      <pc:docMkLst>
        <pc:docMk/>
      </pc:docMkLst>
      <pc:sldChg chg="mod modShow modNotesTx">
        <pc:chgData name="Beth Massi" userId="bd08b5aa-02b2-43fc-b15c-eeea7517ad71" providerId="ADAL" clId="{9EDD2288-FBFD-4DF8-90C6-B5CB1F93AA3E}" dt="2019-09-20T17:52:57.421" v="6460" actId="20577"/>
        <pc:sldMkLst>
          <pc:docMk/>
          <pc:sldMk cId="477504486" sldId="257"/>
        </pc:sldMkLst>
      </pc:sldChg>
      <pc:sldChg chg="add modNotesTx">
        <pc:chgData name="Beth Massi" userId="bd08b5aa-02b2-43fc-b15c-eeea7517ad71" providerId="ADAL" clId="{9EDD2288-FBFD-4DF8-90C6-B5CB1F93AA3E}" dt="2019-09-20T18:31:30.219" v="9412" actId="20577"/>
        <pc:sldMkLst>
          <pc:docMk/>
          <pc:sldMk cId="3756406169" sldId="260"/>
        </pc:sldMkLst>
      </pc:sldChg>
      <pc:sldChg chg="del">
        <pc:chgData name="Beth Massi" userId="bd08b5aa-02b2-43fc-b15c-eeea7517ad71" providerId="ADAL" clId="{9EDD2288-FBFD-4DF8-90C6-B5CB1F93AA3E}" dt="2019-09-19T21:31:54.121" v="2448" actId="2696"/>
        <pc:sldMkLst>
          <pc:docMk/>
          <pc:sldMk cId="3869674650" sldId="260"/>
        </pc:sldMkLst>
      </pc:sldChg>
      <pc:sldChg chg="modNotesTx">
        <pc:chgData name="Beth Massi" userId="bd08b5aa-02b2-43fc-b15c-eeea7517ad71" providerId="ADAL" clId="{9EDD2288-FBFD-4DF8-90C6-B5CB1F93AA3E}" dt="2019-09-20T18:19:40.711" v="9166" actId="20577"/>
        <pc:sldMkLst>
          <pc:docMk/>
          <pc:sldMk cId="2859071109" sldId="261"/>
        </pc:sldMkLst>
      </pc:sldChg>
      <pc:sldChg chg="modSp del">
        <pc:chgData name="Beth Massi" userId="bd08b5aa-02b2-43fc-b15c-eeea7517ad71" providerId="ADAL" clId="{9EDD2288-FBFD-4DF8-90C6-B5CB1F93AA3E}" dt="2019-09-23T18:38:33.931" v="11234" actId="47"/>
        <pc:sldMkLst>
          <pc:docMk/>
          <pc:sldMk cId="1507861551" sldId="263"/>
        </pc:sldMkLst>
        <pc:spChg chg="mod">
          <ac:chgData name="Beth Massi" userId="bd08b5aa-02b2-43fc-b15c-eeea7517ad71" providerId="ADAL" clId="{9EDD2288-FBFD-4DF8-90C6-B5CB1F93AA3E}" dt="2019-09-16T15:09:06.047" v="606" actId="207"/>
          <ac:spMkLst>
            <pc:docMk/>
            <pc:sldMk cId="1507861551" sldId="263"/>
            <ac:spMk id="2" creationId="{9854F6B1-9A29-47D2-8AA6-EA9FFD02BA9D}"/>
          </ac:spMkLst>
        </pc:spChg>
      </pc:sldChg>
      <pc:sldChg chg="modSp del">
        <pc:chgData name="Beth Massi" userId="bd08b5aa-02b2-43fc-b15c-eeea7517ad71" providerId="ADAL" clId="{9EDD2288-FBFD-4DF8-90C6-B5CB1F93AA3E}" dt="2019-09-23T18:38:34.909" v="11235" actId="47"/>
        <pc:sldMkLst>
          <pc:docMk/>
          <pc:sldMk cId="1999049022" sldId="264"/>
        </pc:sldMkLst>
        <pc:spChg chg="mod">
          <ac:chgData name="Beth Massi" userId="bd08b5aa-02b2-43fc-b15c-eeea7517ad71" providerId="ADAL" clId="{9EDD2288-FBFD-4DF8-90C6-B5CB1F93AA3E}" dt="2019-09-16T15:06:13.058" v="560" actId="20577"/>
          <ac:spMkLst>
            <pc:docMk/>
            <pc:sldMk cId="1999049022" sldId="264"/>
            <ac:spMk id="2" creationId="{FBC908C2-EACA-4F13-A5C6-6A94416CBF89}"/>
          </ac:spMkLst>
        </pc:spChg>
      </pc:sldChg>
      <pc:sldChg chg="modSp modNotesTx">
        <pc:chgData name="Beth Massi" userId="bd08b5aa-02b2-43fc-b15c-eeea7517ad71" providerId="ADAL" clId="{9EDD2288-FBFD-4DF8-90C6-B5CB1F93AA3E}" dt="2019-09-20T18:08:00.466" v="8365" actId="20577"/>
        <pc:sldMkLst>
          <pc:docMk/>
          <pc:sldMk cId="1242830281" sldId="265"/>
        </pc:sldMkLst>
        <pc:spChg chg="mod">
          <ac:chgData name="Beth Massi" userId="bd08b5aa-02b2-43fc-b15c-eeea7517ad71" providerId="ADAL" clId="{9EDD2288-FBFD-4DF8-90C6-B5CB1F93AA3E}" dt="2019-09-20T00:22:48.701" v="2598" actId="6549"/>
          <ac:spMkLst>
            <pc:docMk/>
            <pc:sldMk cId="1242830281" sldId="265"/>
            <ac:spMk id="3" creationId="{ED96208D-867A-4A19-8EB0-439ACD68A65C}"/>
          </ac:spMkLst>
        </pc:spChg>
        <pc:picChg chg="mod">
          <ac:chgData name="Beth Massi" userId="bd08b5aa-02b2-43fc-b15c-eeea7517ad71" providerId="ADAL" clId="{9EDD2288-FBFD-4DF8-90C6-B5CB1F93AA3E}" dt="2019-09-20T00:23:00.989" v="2599" actId="1076"/>
          <ac:picMkLst>
            <pc:docMk/>
            <pc:sldMk cId="1242830281" sldId="265"/>
            <ac:picMk id="13" creationId="{1E608808-79F9-412E-B447-95A8FE6456C7}"/>
          </ac:picMkLst>
        </pc:picChg>
      </pc:sldChg>
      <pc:sldChg chg="delSp modSp add modNotesTx">
        <pc:chgData name="Beth Massi" userId="bd08b5aa-02b2-43fc-b15c-eeea7517ad71" providerId="ADAL" clId="{9EDD2288-FBFD-4DF8-90C6-B5CB1F93AA3E}" dt="2019-09-20T18:18:06.856" v="9050" actId="20577"/>
        <pc:sldMkLst>
          <pc:docMk/>
          <pc:sldMk cId="1201153778" sldId="1648"/>
        </pc:sldMkLst>
        <pc:spChg chg="mod">
          <ac:chgData name="Beth Massi" userId="bd08b5aa-02b2-43fc-b15c-eeea7517ad71" providerId="ADAL" clId="{9EDD2288-FBFD-4DF8-90C6-B5CB1F93AA3E}" dt="2019-09-12T17:24:49.370" v="85" actId="1036"/>
          <ac:spMkLst>
            <pc:docMk/>
            <pc:sldMk cId="1201153778" sldId="1648"/>
            <ac:spMk id="4" creationId="{00000000-0000-0000-0000-000000000000}"/>
          </ac:spMkLst>
        </pc:spChg>
        <pc:spChg chg="mod">
          <ac:chgData name="Beth Massi" userId="bd08b5aa-02b2-43fc-b15c-eeea7517ad71" providerId="ADAL" clId="{9EDD2288-FBFD-4DF8-90C6-B5CB1F93AA3E}" dt="2019-09-12T17:24:10.628" v="57" actId="207"/>
          <ac:spMkLst>
            <pc:docMk/>
            <pc:sldMk cId="1201153778" sldId="1648"/>
            <ac:spMk id="69" creationId="{F5B1BE00-4E61-4F1B-8078-8AB01015C960}"/>
          </ac:spMkLst>
        </pc:spChg>
        <pc:spChg chg="del">
          <ac:chgData name="Beth Massi" userId="bd08b5aa-02b2-43fc-b15c-eeea7517ad71" providerId="ADAL" clId="{9EDD2288-FBFD-4DF8-90C6-B5CB1F93AA3E}" dt="2019-09-12T17:23:18.026" v="16" actId="478"/>
          <ac:spMkLst>
            <pc:docMk/>
            <pc:sldMk cId="1201153778" sldId="1648"/>
            <ac:spMk id="147" creationId="{399A98D0-5953-432D-827A-F8602F2FA9E6}"/>
          </ac:spMkLst>
        </pc:spChg>
        <pc:spChg chg="del">
          <ac:chgData name="Beth Massi" userId="bd08b5aa-02b2-43fc-b15c-eeea7517ad71" providerId="ADAL" clId="{9EDD2288-FBFD-4DF8-90C6-B5CB1F93AA3E}" dt="2019-09-12T17:23:18.026" v="16" actId="478"/>
          <ac:spMkLst>
            <pc:docMk/>
            <pc:sldMk cId="1201153778" sldId="1648"/>
            <ac:spMk id="148" creationId="{A9D3D738-EA79-4EF8-82C1-08056402096D}"/>
          </ac:spMkLst>
        </pc:spChg>
        <pc:spChg chg="del">
          <ac:chgData name="Beth Massi" userId="bd08b5aa-02b2-43fc-b15c-eeea7517ad71" providerId="ADAL" clId="{9EDD2288-FBFD-4DF8-90C6-B5CB1F93AA3E}" dt="2019-09-12T17:23:18.026" v="16" actId="478"/>
          <ac:spMkLst>
            <pc:docMk/>
            <pc:sldMk cId="1201153778" sldId="1648"/>
            <ac:spMk id="149" creationId="{67BD3FBD-0069-4B56-ABC7-9090BD728FAC}"/>
          </ac:spMkLst>
        </pc:spChg>
        <pc:spChg chg="del">
          <ac:chgData name="Beth Massi" userId="bd08b5aa-02b2-43fc-b15c-eeea7517ad71" providerId="ADAL" clId="{9EDD2288-FBFD-4DF8-90C6-B5CB1F93AA3E}" dt="2019-09-12T17:23:18.026" v="16" actId="478"/>
          <ac:spMkLst>
            <pc:docMk/>
            <pc:sldMk cId="1201153778" sldId="1648"/>
            <ac:spMk id="150" creationId="{1E80DCED-4F87-43C4-BE4D-94ABDDBAE41D}"/>
          </ac:spMkLst>
        </pc:spChg>
        <pc:spChg chg="del">
          <ac:chgData name="Beth Massi" userId="bd08b5aa-02b2-43fc-b15c-eeea7517ad71" providerId="ADAL" clId="{9EDD2288-FBFD-4DF8-90C6-B5CB1F93AA3E}" dt="2019-09-12T17:23:18.026" v="16" actId="478"/>
          <ac:spMkLst>
            <pc:docMk/>
            <pc:sldMk cId="1201153778" sldId="1648"/>
            <ac:spMk id="151" creationId="{5AE94FE9-380D-44D3-BE46-AA74CF86C348}"/>
          </ac:spMkLst>
        </pc:spChg>
        <pc:spChg chg="del">
          <ac:chgData name="Beth Massi" userId="bd08b5aa-02b2-43fc-b15c-eeea7517ad71" providerId="ADAL" clId="{9EDD2288-FBFD-4DF8-90C6-B5CB1F93AA3E}" dt="2019-09-12T17:23:18.026" v="16" actId="478"/>
          <ac:spMkLst>
            <pc:docMk/>
            <pc:sldMk cId="1201153778" sldId="1648"/>
            <ac:spMk id="152" creationId="{CB6DED85-06C5-41B3-8005-792D2C27E2B8}"/>
          </ac:spMkLst>
        </pc:spChg>
        <pc:spChg chg="del">
          <ac:chgData name="Beth Massi" userId="bd08b5aa-02b2-43fc-b15c-eeea7517ad71" providerId="ADAL" clId="{9EDD2288-FBFD-4DF8-90C6-B5CB1F93AA3E}" dt="2019-09-12T17:23:18.026" v="16" actId="478"/>
          <ac:spMkLst>
            <pc:docMk/>
            <pc:sldMk cId="1201153778" sldId="1648"/>
            <ac:spMk id="153" creationId="{91F51D8F-06BE-4DFD-A59D-D96018A7ACA5}"/>
          </ac:spMkLst>
        </pc:spChg>
        <pc:spChg chg="del">
          <ac:chgData name="Beth Massi" userId="bd08b5aa-02b2-43fc-b15c-eeea7517ad71" providerId="ADAL" clId="{9EDD2288-FBFD-4DF8-90C6-B5CB1F93AA3E}" dt="2019-09-12T17:23:18.026" v="16" actId="478"/>
          <ac:spMkLst>
            <pc:docMk/>
            <pc:sldMk cId="1201153778" sldId="1648"/>
            <ac:spMk id="167" creationId="{4CD4B1DE-E8F3-4D99-82B7-65118F39D93B}"/>
          </ac:spMkLst>
        </pc:spChg>
        <pc:spChg chg="mod">
          <ac:chgData name="Beth Massi" userId="bd08b5aa-02b2-43fc-b15c-eeea7517ad71" providerId="ADAL" clId="{9EDD2288-FBFD-4DF8-90C6-B5CB1F93AA3E}" dt="2019-09-12T17:23:33.526" v="52" actId="1035"/>
          <ac:spMkLst>
            <pc:docMk/>
            <pc:sldMk cId="1201153778" sldId="1648"/>
            <ac:spMk id="168" creationId="{25DE4B78-F85D-44B8-B289-E3D65E4FE144}"/>
          </ac:spMkLst>
        </pc:spChg>
        <pc:spChg chg="mod">
          <ac:chgData name="Beth Massi" userId="bd08b5aa-02b2-43fc-b15c-eeea7517ad71" providerId="ADAL" clId="{9EDD2288-FBFD-4DF8-90C6-B5CB1F93AA3E}" dt="2019-09-12T17:23:33.526" v="52" actId="1035"/>
          <ac:spMkLst>
            <pc:docMk/>
            <pc:sldMk cId="1201153778" sldId="1648"/>
            <ac:spMk id="169" creationId="{9483E263-B1CD-4911-B573-EAAC4BD4FAC3}"/>
          </ac:spMkLst>
        </pc:spChg>
        <pc:spChg chg="mod">
          <ac:chgData name="Beth Massi" userId="bd08b5aa-02b2-43fc-b15c-eeea7517ad71" providerId="ADAL" clId="{9EDD2288-FBFD-4DF8-90C6-B5CB1F93AA3E}" dt="2019-09-12T17:23:33.526" v="52" actId="1035"/>
          <ac:spMkLst>
            <pc:docMk/>
            <pc:sldMk cId="1201153778" sldId="1648"/>
            <ac:spMk id="170" creationId="{ACC2C9D9-3B74-415A-93D9-08DF40B6A3AF}"/>
          </ac:spMkLst>
        </pc:spChg>
        <pc:spChg chg="mod">
          <ac:chgData name="Beth Massi" userId="bd08b5aa-02b2-43fc-b15c-eeea7517ad71" providerId="ADAL" clId="{9EDD2288-FBFD-4DF8-90C6-B5CB1F93AA3E}" dt="2019-09-12T17:23:33.526" v="52" actId="1035"/>
          <ac:spMkLst>
            <pc:docMk/>
            <pc:sldMk cId="1201153778" sldId="1648"/>
            <ac:spMk id="171" creationId="{954BEF9B-301D-46C3-8093-BA91C5BBE911}"/>
          </ac:spMkLst>
        </pc:spChg>
        <pc:spChg chg="mod">
          <ac:chgData name="Beth Massi" userId="bd08b5aa-02b2-43fc-b15c-eeea7517ad71" providerId="ADAL" clId="{9EDD2288-FBFD-4DF8-90C6-B5CB1F93AA3E}" dt="2019-09-12T17:23:33.526" v="52" actId="1035"/>
          <ac:spMkLst>
            <pc:docMk/>
            <pc:sldMk cId="1201153778" sldId="1648"/>
            <ac:spMk id="172" creationId="{457546E4-ABC6-4498-BFA2-1E7A23C141A9}"/>
          </ac:spMkLst>
        </pc:spChg>
        <pc:spChg chg="mod">
          <ac:chgData name="Beth Massi" userId="bd08b5aa-02b2-43fc-b15c-eeea7517ad71" providerId="ADAL" clId="{9EDD2288-FBFD-4DF8-90C6-B5CB1F93AA3E}" dt="2019-09-12T17:23:33.526" v="52" actId="1035"/>
          <ac:spMkLst>
            <pc:docMk/>
            <pc:sldMk cId="1201153778" sldId="1648"/>
            <ac:spMk id="173" creationId="{CC2F785D-23A7-4DF0-89D8-F10DBBF2E363}"/>
          </ac:spMkLst>
        </pc:spChg>
        <pc:spChg chg="mod">
          <ac:chgData name="Beth Massi" userId="bd08b5aa-02b2-43fc-b15c-eeea7517ad71" providerId="ADAL" clId="{9EDD2288-FBFD-4DF8-90C6-B5CB1F93AA3E}" dt="2019-09-12T17:23:33.526" v="52" actId="1035"/>
          <ac:spMkLst>
            <pc:docMk/>
            <pc:sldMk cId="1201153778" sldId="1648"/>
            <ac:spMk id="174" creationId="{58238023-BCCA-4B52-A807-F3E9DF64BD13}"/>
          </ac:spMkLst>
        </pc:spChg>
        <pc:spChg chg="mod">
          <ac:chgData name="Beth Massi" userId="bd08b5aa-02b2-43fc-b15c-eeea7517ad71" providerId="ADAL" clId="{9EDD2288-FBFD-4DF8-90C6-B5CB1F93AA3E}" dt="2019-09-12T17:23:33.526" v="52" actId="1035"/>
          <ac:spMkLst>
            <pc:docMk/>
            <pc:sldMk cId="1201153778" sldId="1648"/>
            <ac:spMk id="175" creationId="{97D7FFB3-3FC7-4A53-B094-955902FB6923}"/>
          </ac:spMkLst>
        </pc:spChg>
        <pc:spChg chg="mod">
          <ac:chgData name="Beth Massi" userId="bd08b5aa-02b2-43fc-b15c-eeea7517ad71" providerId="ADAL" clId="{9EDD2288-FBFD-4DF8-90C6-B5CB1F93AA3E}" dt="2019-09-12T17:23:33.526" v="52" actId="1035"/>
          <ac:spMkLst>
            <pc:docMk/>
            <pc:sldMk cId="1201153778" sldId="1648"/>
            <ac:spMk id="176" creationId="{0837D423-7AF4-4614-92AB-DC8F399DFBE1}"/>
          </ac:spMkLst>
        </pc:spChg>
        <pc:spChg chg="mod">
          <ac:chgData name="Beth Massi" userId="bd08b5aa-02b2-43fc-b15c-eeea7517ad71" providerId="ADAL" clId="{9EDD2288-FBFD-4DF8-90C6-B5CB1F93AA3E}" dt="2019-09-12T17:23:33.526" v="52" actId="1035"/>
          <ac:spMkLst>
            <pc:docMk/>
            <pc:sldMk cId="1201153778" sldId="1648"/>
            <ac:spMk id="177" creationId="{B099D8C0-E956-4208-828D-DAD705210546}"/>
          </ac:spMkLst>
        </pc:spChg>
        <pc:spChg chg="mod">
          <ac:chgData name="Beth Massi" userId="bd08b5aa-02b2-43fc-b15c-eeea7517ad71" providerId="ADAL" clId="{9EDD2288-FBFD-4DF8-90C6-B5CB1F93AA3E}" dt="2019-09-12T17:23:33.526" v="52" actId="1035"/>
          <ac:spMkLst>
            <pc:docMk/>
            <pc:sldMk cId="1201153778" sldId="1648"/>
            <ac:spMk id="178" creationId="{AFD15962-1A80-4144-B0D5-C59C5A8435AB}"/>
          </ac:spMkLst>
        </pc:spChg>
        <pc:spChg chg="mod">
          <ac:chgData name="Beth Massi" userId="bd08b5aa-02b2-43fc-b15c-eeea7517ad71" providerId="ADAL" clId="{9EDD2288-FBFD-4DF8-90C6-B5CB1F93AA3E}" dt="2019-09-12T17:23:33.526" v="52" actId="1035"/>
          <ac:spMkLst>
            <pc:docMk/>
            <pc:sldMk cId="1201153778" sldId="1648"/>
            <ac:spMk id="179" creationId="{42623F80-939E-4F46-B14B-D1AE43217871}"/>
          </ac:spMkLst>
        </pc:spChg>
        <pc:spChg chg="mod">
          <ac:chgData name="Beth Massi" userId="bd08b5aa-02b2-43fc-b15c-eeea7517ad71" providerId="ADAL" clId="{9EDD2288-FBFD-4DF8-90C6-B5CB1F93AA3E}" dt="2019-09-12T17:23:33.526" v="52" actId="1035"/>
          <ac:spMkLst>
            <pc:docMk/>
            <pc:sldMk cId="1201153778" sldId="1648"/>
            <ac:spMk id="180" creationId="{1171F467-F872-40DB-8801-107BDF198686}"/>
          </ac:spMkLst>
        </pc:spChg>
        <pc:spChg chg="mod">
          <ac:chgData name="Beth Massi" userId="bd08b5aa-02b2-43fc-b15c-eeea7517ad71" providerId="ADAL" clId="{9EDD2288-FBFD-4DF8-90C6-B5CB1F93AA3E}" dt="2019-09-12T17:23:33.526" v="52" actId="1035"/>
          <ac:spMkLst>
            <pc:docMk/>
            <pc:sldMk cId="1201153778" sldId="1648"/>
            <ac:spMk id="181" creationId="{A2CAE237-3045-4F0B-B5B3-F1FC00507AB4}"/>
          </ac:spMkLst>
        </pc:spChg>
        <pc:spChg chg="mod">
          <ac:chgData name="Beth Massi" userId="bd08b5aa-02b2-43fc-b15c-eeea7517ad71" providerId="ADAL" clId="{9EDD2288-FBFD-4DF8-90C6-B5CB1F93AA3E}" dt="2019-09-12T17:23:33.526" v="52" actId="1035"/>
          <ac:spMkLst>
            <pc:docMk/>
            <pc:sldMk cId="1201153778" sldId="1648"/>
            <ac:spMk id="182" creationId="{0E18AEB4-06FA-4E9C-90C4-076701E6F86C}"/>
          </ac:spMkLst>
        </pc:spChg>
        <pc:spChg chg="mod">
          <ac:chgData name="Beth Massi" userId="bd08b5aa-02b2-43fc-b15c-eeea7517ad71" providerId="ADAL" clId="{9EDD2288-FBFD-4DF8-90C6-B5CB1F93AA3E}" dt="2019-09-12T17:23:33.526" v="52" actId="1035"/>
          <ac:spMkLst>
            <pc:docMk/>
            <pc:sldMk cId="1201153778" sldId="1648"/>
            <ac:spMk id="183" creationId="{7408BAD1-F130-4F95-890A-108D9CC4E8F4}"/>
          </ac:spMkLst>
        </pc:spChg>
        <pc:spChg chg="mod">
          <ac:chgData name="Beth Massi" userId="bd08b5aa-02b2-43fc-b15c-eeea7517ad71" providerId="ADAL" clId="{9EDD2288-FBFD-4DF8-90C6-B5CB1F93AA3E}" dt="2019-09-12T17:23:33.526" v="52" actId="1035"/>
          <ac:spMkLst>
            <pc:docMk/>
            <pc:sldMk cId="1201153778" sldId="1648"/>
            <ac:spMk id="184" creationId="{D18318FD-36A4-424F-A1F5-85381E14AB98}"/>
          </ac:spMkLst>
        </pc:spChg>
        <pc:spChg chg="mod">
          <ac:chgData name="Beth Massi" userId="bd08b5aa-02b2-43fc-b15c-eeea7517ad71" providerId="ADAL" clId="{9EDD2288-FBFD-4DF8-90C6-B5CB1F93AA3E}" dt="2019-09-12T17:23:33.526" v="52" actId="1035"/>
          <ac:spMkLst>
            <pc:docMk/>
            <pc:sldMk cId="1201153778" sldId="1648"/>
            <ac:spMk id="185" creationId="{79C52BE7-4A4D-4E73-A773-E2B20A3D2BA7}"/>
          </ac:spMkLst>
        </pc:spChg>
        <pc:spChg chg="mod">
          <ac:chgData name="Beth Massi" userId="bd08b5aa-02b2-43fc-b15c-eeea7517ad71" providerId="ADAL" clId="{9EDD2288-FBFD-4DF8-90C6-B5CB1F93AA3E}" dt="2019-09-12T17:23:33.526" v="52" actId="1035"/>
          <ac:spMkLst>
            <pc:docMk/>
            <pc:sldMk cId="1201153778" sldId="1648"/>
            <ac:spMk id="186" creationId="{72D1B347-CBE8-4F15-B2B3-FB2571F73F73}"/>
          </ac:spMkLst>
        </pc:spChg>
        <pc:spChg chg="mod">
          <ac:chgData name="Beth Massi" userId="bd08b5aa-02b2-43fc-b15c-eeea7517ad71" providerId="ADAL" clId="{9EDD2288-FBFD-4DF8-90C6-B5CB1F93AA3E}" dt="2019-09-12T17:23:33.526" v="52" actId="1035"/>
          <ac:spMkLst>
            <pc:docMk/>
            <pc:sldMk cId="1201153778" sldId="1648"/>
            <ac:spMk id="187" creationId="{18FE1EB6-33ED-49AE-B122-75CA1A131914}"/>
          </ac:spMkLst>
        </pc:spChg>
        <pc:spChg chg="mod">
          <ac:chgData name="Beth Massi" userId="bd08b5aa-02b2-43fc-b15c-eeea7517ad71" providerId="ADAL" clId="{9EDD2288-FBFD-4DF8-90C6-B5CB1F93AA3E}" dt="2019-09-12T17:23:33.526" v="52" actId="1035"/>
          <ac:spMkLst>
            <pc:docMk/>
            <pc:sldMk cId="1201153778" sldId="1648"/>
            <ac:spMk id="188" creationId="{373C2890-315B-4CDE-93FE-ADCA1F5DD86D}"/>
          </ac:spMkLst>
        </pc:spChg>
        <pc:spChg chg="mod">
          <ac:chgData name="Beth Massi" userId="bd08b5aa-02b2-43fc-b15c-eeea7517ad71" providerId="ADAL" clId="{9EDD2288-FBFD-4DF8-90C6-B5CB1F93AA3E}" dt="2019-09-12T17:23:33.526" v="52" actId="1035"/>
          <ac:spMkLst>
            <pc:docMk/>
            <pc:sldMk cId="1201153778" sldId="1648"/>
            <ac:spMk id="189" creationId="{31F0D69A-FC2C-4F59-847D-21D8723B6B62}"/>
          </ac:spMkLst>
        </pc:spChg>
        <pc:spChg chg="mod">
          <ac:chgData name="Beth Massi" userId="bd08b5aa-02b2-43fc-b15c-eeea7517ad71" providerId="ADAL" clId="{9EDD2288-FBFD-4DF8-90C6-B5CB1F93AA3E}" dt="2019-09-12T17:23:33.526" v="52" actId="1035"/>
          <ac:spMkLst>
            <pc:docMk/>
            <pc:sldMk cId="1201153778" sldId="1648"/>
            <ac:spMk id="190" creationId="{7DF68751-BA9A-4060-9E2A-2E51FAAD2CD1}"/>
          </ac:spMkLst>
        </pc:spChg>
        <pc:spChg chg="mod">
          <ac:chgData name="Beth Massi" userId="bd08b5aa-02b2-43fc-b15c-eeea7517ad71" providerId="ADAL" clId="{9EDD2288-FBFD-4DF8-90C6-B5CB1F93AA3E}" dt="2019-09-12T17:23:33.526" v="52" actId="1035"/>
          <ac:spMkLst>
            <pc:docMk/>
            <pc:sldMk cId="1201153778" sldId="1648"/>
            <ac:spMk id="191" creationId="{F3FA1AFC-A90D-4BE5-B5BA-3D2345DBE893}"/>
          </ac:spMkLst>
        </pc:spChg>
        <pc:spChg chg="mod">
          <ac:chgData name="Beth Massi" userId="bd08b5aa-02b2-43fc-b15c-eeea7517ad71" providerId="ADAL" clId="{9EDD2288-FBFD-4DF8-90C6-B5CB1F93AA3E}" dt="2019-09-12T17:23:33.526" v="52" actId="1035"/>
          <ac:spMkLst>
            <pc:docMk/>
            <pc:sldMk cId="1201153778" sldId="1648"/>
            <ac:spMk id="192" creationId="{67312378-849D-4FEB-8EDE-CA84F137FB26}"/>
          </ac:spMkLst>
        </pc:spChg>
        <pc:spChg chg="mod">
          <ac:chgData name="Beth Massi" userId="bd08b5aa-02b2-43fc-b15c-eeea7517ad71" providerId="ADAL" clId="{9EDD2288-FBFD-4DF8-90C6-B5CB1F93AA3E}" dt="2019-09-12T17:23:33.526" v="52" actId="1035"/>
          <ac:spMkLst>
            <pc:docMk/>
            <pc:sldMk cId="1201153778" sldId="1648"/>
            <ac:spMk id="193" creationId="{0DFEFC01-75BF-4168-B153-18EF7F7E0461}"/>
          </ac:spMkLst>
        </pc:spChg>
        <pc:spChg chg="mod">
          <ac:chgData name="Beth Massi" userId="bd08b5aa-02b2-43fc-b15c-eeea7517ad71" providerId="ADAL" clId="{9EDD2288-FBFD-4DF8-90C6-B5CB1F93AA3E}" dt="2019-09-12T17:23:33.526" v="52" actId="1035"/>
          <ac:spMkLst>
            <pc:docMk/>
            <pc:sldMk cId="1201153778" sldId="1648"/>
            <ac:spMk id="194" creationId="{9E5E99D9-278A-4EE0-B00B-DBE681F54014}"/>
          </ac:spMkLst>
        </pc:spChg>
        <pc:spChg chg="mod">
          <ac:chgData name="Beth Massi" userId="bd08b5aa-02b2-43fc-b15c-eeea7517ad71" providerId="ADAL" clId="{9EDD2288-FBFD-4DF8-90C6-B5CB1F93AA3E}" dt="2019-09-12T17:23:33.526" v="52" actId="1035"/>
          <ac:spMkLst>
            <pc:docMk/>
            <pc:sldMk cId="1201153778" sldId="1648"/>
            <ac:spMk id="195" creationId="{6FC42359-6A46-4C13-9C8D-C556D3E698E7}"/>
          </ac:spMkLst>
        </pc:spChg>
        <pc:spChg chg="mod">
          <ac:chgData name="Beth Massi" userId="bd08b5aa-02b2-43fc-b15c-eeea7517ad71" providerId="ADAL" clId="{9EDD2288-FBFD-4DF8-90C6-B5CB1F93AA3E}" dt="2019-09-12T17:23:33.526" v="52" actId="1035"/>
          <ac:spMkLst>
            <pc:docMk/>
            <pc:sldMk cId="1201153778" sldId="1648"/>
            <ac:spMk id="208" creationId="{1E20559F-96BC-412F-AEA3-79155C13593B}"/>
          </ac:spMkLst>
        </pc:spChg>
        <pc:spChg chg="mod">
          <ac:chgData name="Beth Massi" userId="bd08b5aa-02b2-43fc-b15c-eeea7517ad71" providerId="ADAL" clId="{9EDD2288-FBFD-4DF8-90C6-B5CB1F93AA3E}" dt="2019-09-12T17:23:33.526" v="52" actId="1035"/>
          <ac:spMkLst>
            <pc:docMk/>
            <pc:sldMk cId="1201153778" sldId="1648"/>
            <ac:spMk id="209" creationId="{022B1E0A-321D-4366-B657-41E053631A6C}"/>
          </ac:spMkLst>
        </pc:spChg>
        <pc:spChg chg="mod">
          <ac:chgData name="Beth Massi" userId="bd08b5aa-02b2-43fc-b15c-eeea7517ad71" providerId="ADAL" clId="{9EDD2288-FBFD-4DF8-90C6-B5CB1F93AA3E}" dt="2019-09-12T17:23:33.526" v="52" actId="1035"/>
          <ac:spMkLst>
            <pc:docMk/>
            <pc:sldMk cId="1201153778" sldId="1648"/>
            <ac:spMk id="219" creationId="{A8401C0E-E53B-4E9B-90D9-4731DB5DF0A3}"/>
          </ac:spMkLst>
        </pc:spChg>
        <pc:spChg chg="mod">
          <ac:chgData name="Beth Massi" userId="bd08b5aa-02b2-43fc-b15c-eeea7517ad71" providerId="ADAL" clId="{9EDD2288-FBFD-4DF8-90C6-B5CB1F93AA3E}" dt="2019-09-12T17:23:33.526" v="52" actId="1035"/>
          <ac:spMkLst>
            <pc:docMk/>
            <pc:sldMk cId="1201153778" sldId="1648"/>
            <ac:spMk id="229" creationId="{D2501604-170A-403A-8C9A-213735624D2A}"/>
          </ac:spMkLst>
        </pc:spChg>
        <pc:spChg chg="mod">
          <ac:chgData name="Beth Massi" userId="bd08b5aa-02b2-43fc-b15c-eeea7517ad71" providerId="ADAL" clId="{9EDD2288-FBFD-4DF8-90C6-B5CB1F93AA3E}" dt="2019-09-12T17:23:33.526" v="52" actId="1035"/>
          <ac:spMkLst>
            <pc:docMk/>
            <pc:sldMk cId="1201153778" sldId="1648"/>
            <ac:spMk id="230" creationId="{6E3A483A-3096-4BD2-9F84-70E3D54F5655}"/>
          </ac:spMkLst>
        </pc:spChg>
        <pc:spChg chg="mod">
          <ac:chgData name="Beth Massi" userId="bd08b5aa-02b2-43fc-b15c-eeea7517ad71" providerId="ADAL" clId="{9EDD2288-FBFD-4DF8-90C6-B5CB1F93AA3E}" dt="2019-09-12T17:23:33.526" v="52" actId="1035"/>
          <ac:spMkLst>
            <pc:docMk/>
            <pc:sldMk cId="1201153778" sldId="1648"/>
            <ac:spMk id="231" creationId="{F709F085-9064-4F84-8C45-168A51D9557B}"/>
          </ac:spMkLst>
        </pc:spChg>
        <pc:spChg chg="mod">
          <ac:chgData name="Beth Massi" userId="bd08b5aa-02b2-43fc-b15c-eeea7517ad71" providerId="ADAL" clId="{9EDD2288-FBFD-4DF8-90C6-B5CB1F93AA3E}" dt="2019-09-12T17:23:33.526" v="52" actId="1035"/>
          <ac:spMkLst>
            <pc:docMk/>
            <pc:sldMk cId="1201153778" sldId="1648"/>
            <ac:spMk id="232" creationId="{4682FFF0-F041-4D15-9807-A2B1AD4846A3}"/>
          </ac:spMkLst>
        </pc:spChg>
        <pc:spChg chg="mod">
          <ac:chgData name="Beth Massi" userId="bd08b5aa-02b2-43fc-b15c-eeea7517ad71" providerId="ADAL" clId="{9EDD2288-FBFD-4DF8-90C6-B5CB1F93AA3E}" dt="2019-09-12T17:23:33.526" v="52" actId="1035"/>
          <ac:spMkLst>
            <pc:docMk/>
            <pc:sldMk cId="1201153778" sldId="1648"/>
            <ac:spMk id="233" creationId="{CC6334A8-88CA-4A8E-AD14-82E52852BE3B}"/>
          </ac:spMkLst>
        </pc:spChg>
        <pc:spChg chg="mod">
          <ac:chgData name="Beth Massi" userId="bd08b5aa-02b2-43fc-b15c-eeea7517ad71" providerId="ADAL" clId="{9EDD2288-FBFD-4DF8-90C6-B5CB1F93AA3E}" dt="2019-09-12T17:23:33.526" v="52" actId="1035"/>
          <ac:spMkLst>
            <pc:docMk/>
            <pc:sldMk cId="1201153778" sldId="1648"/>
            <ac:spMk id="234" creationId="{6D12A127-F50F-4979-86EE-8592EA639A1D}"/>
          </ac:spMkLst>
        </pc:spChg>
        <pc:spChg chg="mod">
          <ac:chgData name="Beth Massi" userId="bd08b5aa-02b2-43fc-b15c-eeea7517ad71" providerId="ADAL" clId="{9EDD2288-FBFD-4DF8-90C6-B5CB1F93AA3E}" dt="2019-09-12T17:23:33.526" v="52" actId="1035"/>
          <ac:spMkLst>
            <pc:docMk/>
            <pc:sldMk cId="1201153778" sldId="1648"/>
            <ac:spMk id="235" creationId="{644C172D-B1EF-4D81-944E-874A4E7B196C}"/>
          </ac:spMkLst>
        </pc:spChg>
        <pc:spChg chg="mod">
          <ac:chgData name="Beth Massi" userId="bd08b5aa-02b2-43fc-b15c-eeea7517ad71" providerId="ADAL" clId="{9EDD2288-FBFD-4DF8-90C6-B5CB1F93AA3E}" dt="2019-09-12T17:23:33.526" v="52" actId="1035"/>
          <ac:spMkLst>
            <pc:docMk/>
            <pc:sldMk cId="1201153778" sldId="1648"/>
            <ac:spMk id="236" creationId="{041A3291-FA82-49A7-8E65-808021F9DD4F}"/>
          </ac:spMkLst>
        </pc:spChg>
        <pc:spChg chg="mod">
          <ac:chgData name="Beth Massi" userId="bd08b5aa-02b2-43fc-b15c-eeea7517ad71" providerId="ADAL" clId="{9EDD2288-FBFD-4DF8-90C6-B5CB1F93AA3E}" dt="2019-09-12T17:23:33.526" v="52" actId="1035"/>
          <ac:spMkLst>
            <pc:docMk/>
            <pc:sldMk cId="1201153778" sldId="1648"/>
            <ac:spMk id="237" creationId="{9F74FA47-0E99-4F31-9094-11B46CD8CA0E}"/>
          </ac:spMkLst>
        </pc:spChg>
        <pc:spChg chg="mod">
          <ac:chgData name="Beth Massi" userId="bd08b5aa-02b2-43fc-b15c-eeea7517ad71" providerId="ADAL" clId="{9EDD2288-FBFD-4DF8-90C6-B5CB1F93AA3E}" dt="2019-09-12T17:23:33.526" v="52" actId="1035"/>
          <ac:spMkLst>
            <pc:docMk/>
            <pc:sldMk cId="1201153778" sldId="1648"/>
            <ac:spMk id="238" creationId="{99EB299C-1652-42C5-8636-85BB9EF6DC69}"/>
          </ac:spMkLst>
        </pc:spChg>
        <pc:spChg chg="mod">
          <ac:chgData name="Beth Massi" userId="bd08b5aa-02b2-43fc-b15c-eeea7517ad71" providerId="ADAL" clId="{9EDD2288-FBFD-4DF8-90C6-B5CB1F93AA3E}" dt="2019-09-12T17:23:33.526" v="52" actId="1035"/>
          <ac:spMkLst>
            <pc:docMk/>
            <pc:sldMk cId="1201153778" sldId="1648"/>
            <ac:spMk id="239" creationId="{F121B8BD-C336-4D38-B011-BB183A2C3CC0}"/>
          </ac:spMkLst>
        </pc:spChg>
        <pc:spChg chg="mod">
          <ac:chgData name="Beth Massi" userId="bd08b5aa-02b2-43fc-b15c-eeea7517ad71" providerId="ADAL" clId="{9EDD2288-FBFD-4DF8-90C6-B5CB1F93AA3E}" dt="2019-09-12T17:23:33.526" v="52" actId="1035"/>
          <ac:spMkLst>
            <pc:docMk/>
            <pc:sldMk cId="1201153778" sldId="1648"/>
            <ac:spMk id="240" creationId="{6B1CE161-D728-4358-B6E5-3ADD2396A7B6}"/>
          </ac:spMkLst>
        </pc:spChg>
        <pc:spChg chg="mod">
          <ac:chgData name="Beth Massi" userId="bd08b5aa-02b2-43fc-b15c-eeea7517ad71" providerId="ADAL" clId="{9EDD2288-FBFD-4DF8-90C6-B5CB1F93AA3E}" dt="2019-09-12T17:23:33.526" v="52" actId="1035"/>
          <ac:spMkLst>
            <pc:docMk/>
            <pc:sldMk cId="1201153778" sldId="1648"/>
            <ac:spMk id="241" creationId="{FE92D626-3D30-4DFB-9EE1-E6A0539B0A01}"/>
          </ac:spMkLst>
        </pc:spChg>
        <pc:spChg chg="mod">
          <ac:chgData name="Beth Massi" userId="bd08b5aa-02b2-43fc-b15c-eeea7517ad71" providerId="ADAL" clId="{9EDD2288-FBFD-4DF8-90C6-B5CB1F93AA3E}" dt="2019-09-12T17:23:33.526" v="52" actId="1035"/>
          <ac:spMkLst>
            <pc:docMk/>
            <pc:sldMk cId="1201153778" sldId="1648"/>
            <ac:spMk id="242" creationId="{EE7E58CC-BB2A-48FB-91B1-F3EEFDCB939A}"/>
          </ac:spMkLst>
        </pc:spChg>
        <pc:spChg chg="mod">
          <ac:chgData name="Beth Massi" userId="bd08b5aa-02b2-43fc-b15c-eeea7517ad71" providerId="ADAL" clId="{9EDD2288-FBFD-4DF8-90C6-B5CB1F93AA3E}" dt="2019-09-12T17:23:33.526" v="52" actId="1035"/>
          <ac:spMkLst>
            <pc:docMk/>
            <pc:sldMk cId="1201153778" sldId="1648"/>
            <ac:spMk id="243" creationId="{BAC3380C-41D1-425D-A8BE-CA26AA3B74E6}"/>
          </ac:spMkLst>
        </pc:spChg>
        <pc:spChg chg="mod">
          <ac:chgData name="Beth Massi" userId="bd08b5aa-02b2-43fc-b15c-eeea7517ad71" providerId="ADAL" clId="{9EDD2288-FBFD-4DF8-90C6-B5CB1F93AA3E}" dt="2019-09-12T17:23:33.526" v="52" actId="1035"/>
          <ac:spMkLst>
            <pc:docMk/>
            <pc:sldMk cId="1201153778" sldId="1648"/>
            <ac:spMk id="244" creationId="{48E4D3AC-F4B6-42D2-B78E-8072779F3671}"/>
          </ac:spMkLst>
        </pc:spChg>
        <pc:spChg chg="mod">
          <ac:chgData name="Beth Massi" userId="bd08b5aa-02b2-43fc-b15c-eeea7517ad71" providerId="ADAL" clId="{9EDD2288-FBFD-4DF8-90C6-B5CB1F93AA3E}" dt="2019-09-12T17:23:33.526" v="52" actId="1035"/>
          <ac:spMkLst>
            <pc:docMk/>
            <pc:sldMk cId="1201153778" sldId="1648"/>
            <ac:spMk id="245" creationId="{06F188BF-AF6E-4812-A2E2-A8CBC5B9280E}"/>
          </ac:spMkLst>
        </pc:spChg>
        <pc:spChg chg="mod">
          <ac:chgData name="Beth Massi" userId="bd08b5aa-02b2-43fc-b15c-eeea7517ad71" providerId="ADAL" clId="{9EDD2288-FBFD-4DF8-90C6-B5CB1F93AA3E}" dt="2019-09-12T17:23:33.526" v="52" actId="1035"/>
          <ac:spMkLst>
            <pc:docMk/>
            <pc:sldMk cId="1201153778" sldId="1648"/>
            <ac:spMk id="246" creationId="{B88AFF70-DA6D-43FF-AB7D-9CEDB5C54729}"/>
          </ac:spMkLst>
        </pc:spChg>
        <pc:spChg chg="mod">
          <ac:chgData name="Beth Massi" userId="bd08b5aa-02b2-43fc-b15c-eeea7517ad71" providerId="ADAL" clId="{9EDD2288-FBFD-4DF8-90C6-B5CB1F93AA3E}" dt="2019-09-12T17:23:33.526" v="52" actId="1035"/>
          <ac:spMkLst>
            <pc:docMk/>
            <pc:sldMk cId="1201153778" sldId="1648"/>
            <ac:spMk id="247" creationId="{09BFB76D-7DF7-4159-9B9F-74B3A66092BC}"/>
          </ac:spMkLst>
        </pc:spChg>
        <pc:spChg chg="mod">
          <ac:chgData name="Beth Massi" userId="bd08b5aa-02b2-43fc-b15c-eeea7517ad71" providerId="ADAL" clId="{9EDD2288-FBFD-4DF8-90C6-B5CB1F93AA3E}" dt="2019-09-12T17:23:33.526" v="52" actId="1035"/>
          <ac:spMkLst>
            <pc:docMk/>
            <pc:sldMk cId="1201153778" sldId="1648"/>
            <ac:spMk id="248" creationId="{8882D3F5-7090-4167-9043-5454F0185ED7}"/>
          </ac:spMkLst>
        </pc:spChg>
        <pc:spChg chg="mod">
          <ac:chgData name="Beth Massi" userId="bd08b5aa-02b2-43fc-b15c-eeea7517ad71" providerId="ADAL" clId="{9EDD2288-FBFD-4DF8-90C6-B5CB1F93AA3E}" dt="2019-09-12T17:23:33.526" v="52" actId="1035"/>
          <ac:spMkLst>
            <pc:docMk/>
            <pc:sldMk cId="1201153778" sldId="1648"/>
            <ac:spMk id="249" creationId="{06184793-8321-4A42-AFA8-D97FBB12C4C5}"/>
          </ac:spMkLst>
        </pc:spChg>
        <pc:spChg chg="mod">
          <ac:chgData name="Beth Massi" userId="bd08b5aa-02b2-43fc-b15c-eeea7517ad71" providerId="ADAL" clId="{9EDD2288-FBFD-4DF8-90C6-B5CB1F93AA3E}" dt="2019-09-12T17:23:33.526" v="52" actId="1035"/>
          <ac:spMkLst>
            <pc:docMk/>
            <pc:sldMk cId="1201153778" sldId="1648"/>
            <ac:spMk id="250" creationId="{8C952FB7-130F-45FE-903F-554284DFEDE1}"/>
          </ac:spMkLst>
        </pc:spChg>
        <pc:spChg chg="mod">
          <ac:chgData name="Beth Massi" userId="bd08b5aa-02b2-43fc-b15c-eeea7517ad71" providerId="ADAL" clId="{9EDD2288-FBFD-4DF8-90C6-B5CB1F93AA3E}" dt="2019-09-12T17:23:33.526" v="52" actId="1035"/>
          <ac:spMkLst>
            <pc:docMk/>
            <pc:sldMk cId="1201153778" sldId="1648"/>
            <ac:spMk id="251" creationId="{E079C3F2-BCDE-469E-9C92-60FFEFE3808F}"/>
          </ac:spMkLst>
        </pc:spChg>
        <pc:spChg chg="mod">
          <ac:chgData name="Beth Massi" userId="bd08b5aa-02b2-43fc-b15c-eeea7517ad71" providerId="ADAL" clId="{9EDD2288-FBFD-4DF8-90C6-B5CB1F93AA3E}" dt="2019-09-12T17:23:33.526" v="52" actId="1035"/>
          <ac:spMkLst>
            <pc:docMk/>
            <pc:sldMk cId="1201153778" sldId="1648"/>
            <ac:spMk id="252" creationId="{3F813915-B7FE-4A95-BD23-B319C5B570C3}"/>
          </ac:spMkLst>
        </pc:spChg>
        <pc:spChg chg="mod">
          <ac:chgData name="Beth Massi" userId="bd08b5aa-02b2-43fc-b15c-eeea7517ad71" providerId="ADAL" clId="{9EDD2288-FBFD-4DF8-90C6-B5CB1F93AA3E}" dt="2019-09-12T17:23:33.526" v="52" actId="1035"/>
          <ac:spMkLst>
            <pc:docMk/>
            <pc:sldMk cId="1201153778" sldId="1648"/>
            <ac:spMk id="253" creationId="{A05B78E5-8FA2-46AD-A3E0-C529B352B7B4}"/>
          </ac:spMkLst>
        </pc:spChg>
        <pc:spChg chg="mod">
          <ac:chgData name="Beth Massi" userId="bd08b5aa-02b2-43fc-b15c-eeea7517ad71" providerId="ADAL" clId="{9EDD2288-FBFD-4DF8-90C6-B5CB1F93AA3E}" dt="2019-09-12T17:23:33.526" v="52" actId="1035"/>
          <ac:spMkLst>
            <pc:docMk/>
            <pc:sldMk cId="1201153778" sldId="1648"/>
            <ac:spMk id="254" creationId="{FEF5BB9F-87FB-42E3-859E-7BB6AB1627BD}"/>
          </ac:spMkLst>
        </pc:spChg>
        <pc:spChg chg="mod">
          <ac:chgData name="Beth Massi" userId="bd08b5aa-02b2-43fc-b15c-eeea7517ad71" providerId="ADAL" clId="{9EDD2288-FBFD-4DF8-90C6-B5CB1F93AA3E}" dt="2019-09-12T17:23:33.526" v="52" actId="1035"/>
          <ac:spMkLst>
            <pc:docMk/>
            <pc:sldMk cId="1201153778" sldId="1648"/>
            <ac:spMk id="267" creationId="{004B58FC-F85B-4810-B3F9-3286A37E288D}"/>
          </ac:spMkLst>
        </pc:spChg>
        <pc:spChg chg="mod">
          <ac:chgData name="Beth Massi" userId="bd08b5aa-02b2-43fc-b15c-eeea7517ad71" providerId="ADAL" clId="{9EDD2288-FBFD-4DF8-90C6-B5CB1F93AA3E}" dt="2019-09-12T17:23:33.526" v="52" actId="1035"/>
          <ac:spMkLst>
            <pc:docMk/>
            <pc:sldMk cId="1201153778" sldId="1648"/>
            <ac:spMk id="268" creationId="{5E8697A2-B4C8-42BE-8D3D-4E630D4A8812}"/>
          </ac:spMkLst>
        </pc:spChg>
        <pc:spChg chg="mod">
          <ac:chgData name="Beth Massi" userId="bd08b5aa-02b2-43fc-b15c-eeea7517ad71" providerId="ADAL" clId="{9EDD2288-FBFD-4DF8-90C6-B5CB1F93AA3E}" dt="2019-09-12T17:23:33.526" v="52" actId="1035"/>
          <ac:spMkLst>
            <pc:docMk/>
            <pc:sldMk cId="1201153778" sldId="1648"/>
            <ac:spMk id="269" creationId="{9A9D5FDD-CCD5-4B42-B475-130FAC414CCD}"/>
          </ac:spMkLst>
        </pc:spChg>
        <pc:spChg chg="mod">
          <ac:chgData name="Beth Massi" userId="bd08b5aa-02b2-43fc-b15c-eeea7517ad71" providerId="ADAL" clId="{9EDD2288-FBFD-4DF8-90C6-B5CB1F93AA3E}" dt="2019-09-12T17:23:33.526" v="52" actId="1035"/>
          <ac:spMkLst>
            <pc:docMk/>
            <pc:sldMk cId="1201153778" sldId="1648"/>
            <ac:spMk id="270" creationId="{56D80709-7D30-431F-8077-7EB28206FDC5}"/>
          </ac:spMkLst>
        </pc:spChg>
        <pc:spChg chg="mod">
          <ac:chgData name="Beth Massi" userId="bd08b5aa-02b2-43fc-b15c-eeea7517ad71" providerId="ADAL" clId="{9EDD2288-FBFD-4DF8-90C6-B5CB1F93AA3E}" dt="2019-09-12T17:23:33.526" v="52" actId="1035"/>
          <ac:spMkLst>
            <pc:docMk/>
            <pc:sldMk cId="1201153778" sldId="1648"/>
            <ac:spMk id="271" creationId="{17E1D2BB-CA19-4E29-8C3B-35243B4AB668}"/>
          </ac:spMkLst>
        </pc:spChg>
        <pc:grpChg chg="mod">
          <ac:chgData name="Beth Massi" userId="bd08b5aa-02b2-43fc-b15c-eeea7517ad71" providerId="ADAL" clId="{9EDD2288-FBFD-4DF8-90C6-B5CB1F93AA3E}" dt="2019-09-12T17:23:33.526" v="52" actId="1035"/>
          <ac:grpSpMkLst>
            <pc:docMk/>
            <pc:sldMk cId="1201153778" sldId="1648"/>
            <ac:grpSpMk id="196" creationId="{5ADC4D44-265F-4889-84F4-78EA83F995C0}"/>
          </ac:grpSpMkLst>
        </pc:grpChg>
        <pc:grpChg chg="mod">
          <ac:chgData name="Beth Massi" userId="bd08b5aa-02b2-43fc-b15c-eeea7517ad71" providerId="ADAL" clId="{9EDD2288-FBFD-4DF8-90C6-B5CB1F93AA3E}" dt="2019-09-12T17:23:33.526" v="52" actId="1035"/>
          <ac:grpSpMkLst>
            <pc:docMk/>
            <pc:sldMk cId="1201153778" sldId="1648"/>
            <ac:grpSpMk id="210" creationId="{E3D3ED17-D11F-4438-A50B-C6FCE2B98156}"/>
          </ac:grpSpMkLst>
        </pc:grpChg>
        <pc:grpChg chg="mod">
          <ac:chgData name="Beth Massi" userId="bd08b5aa-02b2-43fc-b15c-eeea7517ad71" providerId="ADAL" clId="{9EDD2288-FBFD-4DF8-90C6-B5CB1F93AA3E}" dt="2019-09-12T17:23:33.526" v="52" actId="1035"/>
          <ac:grpSpMkLst>
            <pc:docMk/>
            <pc:sldMk cId="1201153778" sldId="1648"/>
            <ac:grpSpMk id="213" creationId="{1C117B77-F8C2-47EE-B1CA-DE93861B1ED0}"/>
          </ac:grpSpMkLst>
        </pc:grpChg>
        <pc:grpChg chg="mod">
          <ac:chgData name="Beth Massi" userId="bd08b5aa-02b2-43fc-b15c-eeea7517ad71" providerId="ADAL" clId="{9EDD2288-FBFD-4DF8-90C6-B5CB1F93AA3E}" dt="2019-09-12T17:23:33.526" v="52" actId="1035"/>
          <ac:grpSpMkLst>
            <pc:docMk/>
            <pc:sldMk cId="1201153778" sldId="1648"/>
            <ac:grpSpMk id="216" creationId="{0D55120F-29F3-40FC-B7E3-6A9F35C4A296}"/>
          </ac:grpSpMkLst>
        </pc:grpChg>
        <pc:grpChg chg="mod">
          <ac:chgData name="Beth Massi" userId="bd08b5aa-02b2-43fc-b15c-eeea7517ad71" providerId="ADAL" clId="{9EDD2288-FBFD-4DF8-90C6-B5CB1F93AA3E}" dt="2019-09-12T17:23:33.526" v="52" actId="1035"/>
          <ac:grpSpMkLst>
            <pc:docMk/>
            <pc:sldMk cId="1201153778" sldId="1648"/>
            <ac:grpSpMk id="220" creationId="{70907C3F-7307-4DCC-8929-111EFE5549B5}"/>
          </ac:grpSpMkLst>
        </pc:grpChg>
        <pc:grpChg chg="mod">
          <ac:chgData name="Beth Massi" userId="bd08b5aa-02b2-43fc-b15c-eeea7517ad71" providerId="ADAL" clId="{9EDD2288-FBFD-4DF8-90C6-B5CB1F93AA3E}" dt="2019-09-12T17:23:33.526" v="52" actId="1035"/>
          <ac:grpSpMkLst>
            <pc:docMk/>
            <pc:sldMk cId="1201153778" sldId="1648"/>
            <ac:grpSpMk id="223" creationId="{48B9DCA3-85E6-423F-A78F-2B125273ECFF}"/>
          </ac:grpSpMkLst>
        </pc:grpChg>
        <pc:grpChg chg="mod">
          <ac:chgData name="Beth Massi" userId="bd08b5aa-02b2-43fc-b15c-eeea7517ad71" providerId="ADAL" clId="{9EDD2288-FBFD-4DF8-90C6-B5CB1F93AA3E}" dt="2019-09-12T17:23:33.526" v="52" actId="1035"/>
          <ac:grpSpMkLst>
            <pc:docMk/>
            <pc:sldMk cId="1201153778" sldId="1648"/>
            <ac:grpSpMk id="226" creationId="{A666695D-1225-4FE7-8FCD-C72B9594111C}"/>
          </ac:grpSpMkLst>
        </pc:grpChg>
        <pc:grpChg chg="mod">
          <ac:chgData name="Beth Massi" userId="bd08b5aa-02b2-43fc-b15c-eeea7517ad71" providerId="ADAL" clId="{9EDD2288-FBFD-4DF8-90C6-B5CB1F93AA3E}" dt="2019-09-12T17:23:33.526" v="52" actId="1035"/>
          <ac:grpSpMkLst>
            <pc:docMk/>
            <pc:sldMk cId="1201153778" sldId="1648"/>
            <ac:grpSpMk id="255" creationId="{AA729A33-18EE-4122-BA88-4A25C7F7B6C7}"/>
          </ac:grpSpMkLst>
        </pc:grpChg>
        <pc:grpChg chg="mod">
          <ac:chgData name="Beth Massi" userId="bd08b5aa-02b2-43fc-b15c-eeea7517ad71" providerId="ADAL" clId="{9EDD2288-FBFD-4DF8-90C6-B5CB1F93AA3E}" dt="2019-09-12T17:23:33.526" v="52" actId="1035"/>
          <ac:grpSpMkLst>
            <pc:docMk/>
            <pc:sldMk cId="1201153778" sldId="1648"/>
            <ac:grpSpMk id="258" creationId="{B6DDC14C-001D-446C-AEEB-C25B41E8913F}"/>
          </ac:grpSpMkLst>
        </pc:grpChg>
        <pc:grpChg chg="mod">
          <ac:chgData name="Beth Massi" userId="bd08b5aa-02b2-43fc-b15c-eeea7517ad71" providerId="ADAL" clId="{9EDD2288-FBFD-4DF8-90C6-B5CB1F93AA3E}" dt="2019-09-12T17:23:33.526" v="52" actId="1035"/>
          <ac:grpSpMkLst>
            <pc:docMk/>
            <pc:sldMk cId="1201153778" sldId="1648"/>
            <ac:grpSpMk id="261" creationId="{61DCFCB3-04A2-4FFF-90AA-5AB8E93C0C7D}"/>
          </ac:grpSpMkLst>
        </pc:grpChg>
        <pc:grpChg chg="mod">
          <ac:chgData name="Beth Massi" userId="bd08b5aa-02b2-43fc-b15c-eeea7517ad71" providerId="ADAL" clId="{9EDD2288-FBFD-4DF8-90C6-B5CB1F93AA3E}" dt="2019-09-12T17:23:33.526" v="52" actId="1035"/>
          <ac:grpSpMkLst>
            <pc:docMk/>
            <pc:sldMk cId="1201153778" sldId="1648"/>
            <ac:grpSpMk id="264" creationId="{DB91A177-9FDF-4954-B093-53615998069E}"/>
          </ac:grpSpMkLst>
        </pc:grpChg>
        <pc:grpChg chg="mod">
          <ac:chgData name="Beth Massi" userId="bd08b5aa-02b2-43fc-b15c-eeea7517ad71" providerId="ADAL" clId="{9EDD2288-FBFD-4DF8-90C6-B5CB1F93AA3E}" dt="2019-09-12T17:23:33.526" v="52" actId="1035"/>
          <ac:grpSpMkLst>
            <pc:docMk/>
            <pc:sldMk cId="1201153778" sldId="1648"/>
            <ac:grpSpMk id="272" creationId="{F4BEAC74-2652-4CEF-95AE-DF9B608DC562}"/>
          </ac:grpSpMkLst>
        </pc:grpChg>
        <pc:grpChg chg="mod">
          <ac:chgData name="Beth Massi" userId="bd08b5aa-02b2-43fc-b15c-eeea7517ad71" providerId="ADAL" clId="{9EDD2288-FBFD-4DF8-90C6-B5CB1F93AA3E}" dt="2019-09-12T17:23:33.526" v="52" actId="1035"/>
          <ac:grpSpMkLst>
            <pc:docMk/>
            <pc:sldMk cId="1201153778" sldId="1648"/>
            <ac:grpSpMk id="275" creationId="{325D7906-31D5-4DBA-A255-F0B8ED4FB4DD}"/>
          </ac:grpSpMkLst>
        </pc:grpChg>
        <pc:grpChg chg="mod">
          <ac:chgData name="Beth Massi" userId="bd08b5aa-02b2-43fc-b15c-eeea7517ad71" providerId="ADAL" clId="{9EDD2288-FBFD-4DF8-90C6-B5CB1F93AA3E}" dt="2019-09-12T17:23:33.526" v="52" actId="1035"/>
          <ac:grpSpMkLst>
            <pc:docMk/>
            <pc:sldMk cId="1201153778" sldId="1648"/>
            <ac:grpSpMk id="278" creationId="{F5FAE697-0913-4F91-A088-EE40DB257CD3}"/>
          </ac:grpSpMkLst>
        </pc:grpChg>
        <pc:grpChg chg="mod">
          <ac:chgData name="Beth Massi" userId="bd08b5aa-02b2-43fc-b15c-eeea7517ad71" providerId="ADAL" clId="{9EDD2288-FBFD-4DF8-90C6-B5CB1F93AA3E}" dt="2019-09-12T17:23:33.526" v="52" actId="1035"/>
          <ac:grpSpMkLst>
            <pc:docMk/>
            <pc:sldMk cId="1201153778" sldId="1648"/>
            <ac:grpSpMk id="281" creationId="{2F891B17-7FB4-445C-AF49-E0672BBC9779}"/>
          </ac:grpSpMkLst>
        </pc:grpChg>
        <pc:grpChg chg="mod">
          <ac:chgData name="Beth Massi" userId="bd08b5aa-02b2-43fc-b15c-eeea7517ad71" providerId="ADAL" clId="{9EDD2288-FBFD-4DF8-90C6-B5CB1F93AA3E}" dt="2019-09-12T17:23:33.526" v="52" actId="1035"/>
          <ac:grpSpMkLst>
            <pc:docMk/>
            <pc:sldMk cId="1201153778" sldId="1648"/>
            <ac:grpSpMk id="284" creationId="{002879F6-B43F-4C94-8790-3A8DF7C402BA}"/>
          </ac:grpSpMkLst>
        </pc:grpChg>
        <pc:grpChg chg="mod">
          <ac:chgData name="Beth Massi" userId="bd08b5aa-02b2-43fc-b15c-eeea7517ad71" providerId="ADAL" clId="{9EDD2288-FBFD-4DF8-90C6-B5CB1F93AA3E}" dt="2019-09-12T17:23:33.526" v="52" actId="1035"/>
          <ac:grpSpMkLst>
            <pc:docMk/>
            <pc:sldMk cId="1201153778" sldId="1648"/>
            <ac:grpSpMk id="287" creationId="{8E3A15FC-EBB0-4C42-BB25-4AD681D3B897}"/>
          </ac:grpSpMkLst>
        </pc:grpChg>
        <pc:grpChg chg="mod">
          <ac:chgData name="Beth Massi" userId="bd08b5aa-02b2-43fc-b15c-eeea7517ad71" providerId="ADAL" clId="{9EDD2288-FBFD-4DF8-90C6-B5CB1F93AA3E}" dt="2019-09-12T17:23:33.526" v="52" actId="1035"/>
          <ac:grpSpMkLst>
            <pc:docMk/>
            <pc:sldMk cId="1201153778" sldId="1648"/>
            <ac:grpSpMk id="290" creationId="{058FD61D-B2B6-4516-B942-ED2D64113BF0}"/>
          </ac:grpSpMkLst>
        </pc:grpChg>
        <pc:grpChg chg="mod">
          <ac:chgData name="Beth Massi" userId="bd08b5aa-02b2-43fc-b15c-eeea7517ad71" providerId="ADAL" clId="{9EDD2288-FBFD-4DF8-90C6-B5CB1F93AA3E}" dt="2019-09-12T17:23:33.526" v="52" actId="1035"/>
          <ac:grpSpMkLst>
            <pc:docMk/>
            <pc:sldMk cId="1201153778" sldId="1648"/>
            <ac:grpSpMk id="293" creationId="{9DFB53E4-56CD-4F6B-BD97-01585E41BEC9}"/>
          </ac:grpSpMkLst>
        </pc:grpChg>
        <pc:grpChg chg="mod">
          <ac:chgData name="Beth Massi" userId="bd08b5aa-02b2-43fc-b15c-eeea7517ad71" providerId="ADAL" clId="{9EDD2288-FBFD-4DF8-90C6-B5CB1F93AA3E}" dt="2019-09-12T17:23:33.526" v="52" actId="1035"/>
          <ac:grpSpMkLst>
            <pc:docMk/>
            <pc:sldMk cId="1201153778" sldId="1648"/>
            <ac:grpSpMk id="296" creationId="{21AE794A-2C2E-404F-B547-189085239305}"/>
          </ac:grpSpMkLst>
        </pc:grpChg>
        <pc:grpChg chg="mod">
          <ac:chgData name="Beth Massi" userId="bd08b5aa-02b2-43fc-b15c-eeea7517ad71" providerId="ADAL" clId="{9EDD2288-FBFD-4DF8-90C6-B5CB1F93AA3E}" dt="2019-09-12T17:23:33.526" v="52" actId="1035"/>
          <ac:grpSpMkLst>
            <pc:docMk/>
            <pc:sldMk cId="1201153778" sldId="1648"/>
            <ac:grpSpMk id="299" creationId="{83136664-30DB-4B4D-8A79-AFFE3AB06EC9}"/>
          </ac:grpSpMkLst>
        </pc:grpChg>
        <pc:grpChg chg="mod">
          <ac:chgData name="Beth Massi" userId="bd08b5aa-02b2-43fc-b15c-eeea7517ad71" providerId="ADAL" clId="{9EDD2288-FBFD-4DF8-90C6-B5CB1F93AA3E}" dt="2019-09-12T17:23:33.526" v="52" actId="1035"/>
          <ac:grpSpMkLst>
            <pc:docMk/>
            <pc:sldMk cId="1201153778" sldId="1648"/>
            <ac:grpSpMk id="302" creationId="{8AE42772-0D2D-4FC6-99A7-464E96083639}"/>
          </ac:grpSpMkLst>
        </pc:grpChg>
        <pc:grpChg chg="mod">
          <ac:chgData name="Beth Massi" userId="bd08b5aa-02b2-43fc-b15c-eeea7517ad71" providerId="ADAL" clId="{9EDD2288-FBFD-4DF8-90C6-B5CB1F93AA3E}" dt="2019-09-12T17:23:33.526" v="52" actId="1035"/>
          <ac:grpSpMkLst>
            <pc:docMk/>
            <pc:sldMk cId="1201153778" sldId="1648"/>
            <ac:grpSpMk id="305" creationId="{BD31FBCB-69DC-4F4B-8563-28551B7E674A}"/>
          </ac:grpSpMkLst>
        </pc:grpChg>
        <pc:grpChg chg="mod">
          <ac:chgData name="Beth Massi" userId="bd08b5aa-02b2-43fc-b15c-eeea7517ad71" providerId="ADAL" clId="{9EDD2288-FBFD-4DF8-90C6-B5CB1F93AA3E}" dt="2019-09-12T17:23:33.526" v="52" actId="1035"/>
          <ac:grpSpMkLst>
            <pc:docMk/>
            <pc:sldMk cId="1201153778" sldId="1648"/>
            <ac:grpSpMk id="308" creationId="{DFAF6DEE-F277-47D9-9BB3-3E03FC0453C3}"/>
          </ac:grpSpMkLst>
        </pc:grpChg>
        <pc:grpChg chg="mod">
          <ac:chgData name="Beth Massi" userId="bd08b5aa-02b2-43fc-b15c-eeea7517ad71" providerId="ADAL" clId="{9EDD2288-FBFD-4DF8-90C6-B5CB1F93AA3E}" dt="2019-09-12T17:23:33.526" v="52" actId="1035"/>
          <ac:grpSpMkLst>
            <pc:docMk/>
            <pc:sldMk cId="1201153778" sldId="1648"/>
            <ac:grpSpMk id="311" creationId="{32248E4D-2375-4441-91AA-0B87BEFE0BAE}"/>
          </ac:grpSpMkLst>
        </pc:grpChg>
        <pc:grpChg chg="mod">
          <ac:chgData name="Beth Massi" userId="bd08b5aa-02b2-43fc-b15c-eeea7517ad71" providerId="ADAL" clId="{9EDD2288-FBFD-4DF8-90C6-B5CB1F93AA3E}" dt="2019-09-12T17:23:33.526" v="52" actId="1035"/>
          <ac:grpSpMkLst>
            <pc:docMk/>
            <pc:sldMk cId="1201153778" sldId="1648"/>
            <ac:grpSpMk id="314" creationId="{B0BD9D95-1851-4F46-A0D7-3AC5AEF76B0C}"/>
          </ac:grpSpMkLst>
        </pc:grpChg>
        <pc:grpChg chg="mod">
          <ac:chgData name="Beth Massi" userId="bd08b5aa-02b2-43fc-b15c-eeea7517ad71" providerId="ADAL" clId="{9EDD2288-FBFD-4DF8-90C6-B5CB1F93AA3E}" dt="2019-09-12T17:23:33.526" v="52" actId="1035"/>
          <ac:grpSpMkLst>
            <pc:docMk/>
            <pc:sldMk cId="1201153778" sldId="1648"/>
            <ac:grpSpMk id="317" creationId="{8DEF8048-254E-45F1-9DC0-7B71762842AE}"/>
          </ac:grpSpMkLst>
        </pc:grpChg>
        <pc:grpChg chg="mod">
          <ac:chgData name="Beth Massi" userId="bd08b5aa-02b2-43fc-b15c-eeea7517ad71" providerId="ADAL" clId="{9EDD2288-FBFD-4DF8-90C6-B5CB1F93AA3E}" dt="2019-09-12T17:23:33.526" v="52" actId="1035"/>
          <ac:grpSpMkLst>
            <pc:docMk/>
            <pc:sldMk cId="1201153778" sldId="1648"/>
            <ac:grpSpMk id="320" creationId="{B53A7DF0-AE72-4460-8936-DC716FD9CECB}"/>
          </ac:grpSpMkLst>
        </pc:grpChg>
        <pc:grpChg chg="mod">
          <ac:chgData name="Beth Massi" userId="bd08b5aa-02b2-43fc-b15c-eeea7517ad71" providerId="ADAL" clId="{9EDD2288-FBFD-4DF8-90C6-B5CB1F93AA3E}" dt="2019-09-12T17:23:33.526" v="52" actId="1035"/>
          <ac:grpSpMkLst>
            <pc:docMk/>
            <pc:sldMk cId="1201153778" sldId="1648"/>
            <ac:grpSpMk id="323" creationId="{A0E16364-942E-4C52-B888-B5D05677F1ED}"/>
          </ac:grpSpMkLst>
        </pc:grpChg>
        <pc:grpChg chg="mod">
          <ac:chgData name="Beth Massi" userId="bd08b5aa-02b2-43fc-b15c-eeea7517ad71" providerId="ADAL" clId="{9EDD2288-FBFD-4DF8-90C6-B5CB1F93AA3E}" dt="2019-09-12T17:23:33.526" v="52" actId="1035"/>
          <ac:grpSpMkLst>
            <pc:docMk/>
            <pc:sldMk cId="1201153778" sldId="1648"/>
            <ac:grpSpMk id="335" creationId="{99C2D99A-3754-41D6-8613-4D0BB16BEB74}"/>
          </ac:grpSpMkLst>
        </pc:grpChg>
        <pc:grpChg chg="mod">
          <ac:chgData name="Beth Massi" userId="bd08b5aa-02b2-43fc-b15c-eeea7517ad71" providerId="ADAL" clId="{9EDD2288-FBFD-4DF8-90C6-B5CB1F93AA3E}" dt="2019-09-12T17:23:33.526" v="52" actId="1035"/>
          <ac:grpSpMkLst>
            <pc:docMk/>
            <pc:sldMk cId="1201153778" sldId="1648"/>
            <ac:grpSpMk id="347" creationId="{9C2F9097-7351-4732-BD34-6812935A9721}"/>
          </ac:grpSpMkLst>
        </pc:grpChg>
        <pc:grpChg chg="mod">
          <ac:chgData name="Beth Massi" userId="bd08b5aa-02b2-43fc-b15c-eeea7517ad71" providerId="ADAL" clId="{9EDD2288-FBFD-4DF8-90C6-B5CB1F93AA3E}" dt="2019-09-12T17:23:33.526" v="52" actId="1035"/>
          <ac:grpSpMkLst>
            <pc:docMk/>
            <pc:sldMk cId="1201153778" sldId="1648"/>
            <ac:grpSpMk id="359" creationId="{C6673AEB-73C4-4374-B7C2-98723E5B2DAE}"/>
          </ac:grpSpMkLst>
        </pc:grpChg>
        <pc:grpChg chg="del">
          <ac:chgData name="Beth Massi" userId="bd08b5aa-02b2-43fc-b15c-eeea7517ad71" providerId="ADAL" clId="{9EDD2288-FBFD-4DF8-90C6-B5CB1F93AA3E}" dt="2019-09-12T17:23:18.026" v="16" actId="478"/>
          <ac:grpSpMkLst>
            <pc:docMk/>
            <pc:sldMk cId="1201153778" sldId="1648"/>
            <ac:grpSpMk id="371" creationId="{463CF523-3478-4261-9FD5-A721F9676F82}"/>
          </ac:grpSpMkLst>
        </pc:grpChg>
        <pc:grpChg chg="del">
          <ac:chgData name="Beth Massi" userId="bd08b5aa-02b2-43fc-b15c-eeea7517ad71" providerId="ADAL" clId="{9EDD2288-FBFD-4DF8-90C6-B5CB1F93AA3E}" dt="2019-09-12T17:23:18.026" v="16" actId="478"/>
          <ac:grpSpMkLst>
            <pc:docMk/>
            <pc:sldMk cId="1201153778" sldId="1648"/>
            <ac:grpSpMk id="384" creationId="{8F5AC916-7C27-497C-8DF5-4C48E7888A85}"/>
          </ac:grpSpMkLst>
        </pc:grpChg>
        <pc:cxnChg chg="del">
          <ac:chgData name="Beth Massi" userId="bd08b5aa-02b2-43fc-b15c-eeea7517ad71" providerId="ADAL" clId="{9EDD2288-FBFD-4DF8-90C6-B5CB1F93AA3E}" dt="2019-09-12T17:23:19.450" v="17" actId="478"/>
          <ac:cxnSpMkLst>
            <pc:docMk/>
            <pc:sldMk cId="1201153778" sldId="1648"/>
            <ac:cxnSpMk id="47" creationId="{F6A9E656-52EE-4EFC-8E4A-E09C422CD120}"/>
          </ac:cxnSpMkLst>
        </pc:cxnChg>
      </pc:sldChg>
      <pc:sldChg chg="addSp delSp modSp delAnim modAnim modNotesTx">
        <pc:chgData name="Beth Massi" userId="bd08b5aa-02b2-43fc-b15c-eeea7517ad71" providerId="ADAL" clId="{9EDD2288-FBFD-4DF8-90C6-B5CB1F93AA3E}" dt="2019-09-20T18:13:37.473" v="8799" actId="20577"/>
        <pc:sldMkLst>
          <pc:docMk/>
          <pc:sldMk cId="2905816638" sldId="1932"/>
        </pc:sldMkLst>
        <pc:spChg chg="add del">
          <ac:chgData name="Beth Massi" userId="bd08b5aa-02b2-43fc-b15c-eeea7517ad71" providerId="ADAL" clId="{9EDD2288-FBFD-4DF8-90C6-B5CB1F93AA3E}" dt="2019-09-16T22:25:26.650" v="654" actId="478"/>
          <ac:spMkLst>
            <pc:docMk/>
            <pc:sldMk cId="2905816638" sldId="1932"/>
            <ac:spMk id="4" creationId="{F38D0C8F-CBFA-46AF-8762-07C15FDDDC14}"/>
          </ac:spMkLst>
        </pc:spChg>
        <pc:spChg chg="add del">
          <ac:chgData name="Beth Massi" userId="bd08b5aa-02b2-43fc-b15c-eeea7517ad71" providerId="ADAL" clId="{9EDD2288-FBFD-4DF8-90C6-B5CB1F93AA3E}" dt="2019-09-16T22:25:40.072" v="656"/>
          <ac:spMkLst>
            <pc:docMk/>
            <pc:sldMk cId="2905816638" sldId="1932"/>
            <ac:spMk id="7" creationId="{54CADD69-AF82-499C-9946-32B311EE287D}"/>
          </ac:spMkLst>
        </pc:spChg>
        <pc:picChg chg="del">
          <ac:chgData name="Beth Massi" userId="bd08b5aa-02b2-43fc-b15c-eeea7517ad71" providerId="ADAL" clId="{9EDD2288-FBFD-4DF8-90C6-B5CB1F93AA3E}" dt="2019-09-16T22:28:08.179" v="666" actId="478"/>
          <ac:picMkLst>
            <pc:docMk/>
            <pc:sldMk cId="2905816638" sldId="1932"/>
            <ac:picMk id="6" creationId="{FF32C1D1-31E8-4212-AFAC-F8DC6C271AD2}"/>
          </ac:picMkLst>
        </pc:picChg>
        <pc:picChg chg="add mod">
          <ac:chgData name="Beth Massi" userId="bd08b5aa-02b2-43fc-b15c-eeea7517ad71" providerId="ADAL" clId="{9EDD2288-FBFD-4DF8-90C6-B5CB1F93AA3E}" dt="2019-09-16T22:26:40.688" v="660" actId="1076"/>
          <ac:picMkLst>
            <pc:docMk/>
            <pc:sldMk cId="2905816638" sldId="1932"/>
            <ac:picMk id="9" creationId="{119C166C-08F3-4707-882F-D220B27AEA84}"/>
          </ac:picMkLst>
        </pc:picChg>
        <pc:picChg chg="add mod">
          <ac:chgData name="Beth Massi" userId="bd08b5aa-02b2-43fc-b15c-eeea7517ad71" providerId="ADAL" clId="{9EDD2288-FBFD-4DF8-90C6-B5CB1F93AA3E}" dt="2019-09-16T22:28:19.427" v="673" actId="1076"/>
          <ac:picMkLst>
            <pc:docMk/>
            <pc:sldMk cId="2905816638" sldId="1932"/>
            <ac:picMk id="12" creationId="{23EAC789-90E9-42B6-9A72-108E2E9C99B4}"/>
          </ac:picMkLst>
        </pc:picChg>
        <pc:picChg chg="del">
          <ac:chgData name="Beth Massi" userId="bd08b5aa-02b2-43fc-b15c-eeea7517ad71" providerId="ADAL" clId="{9EDD2288-FBFD-4DF8-90C6-B5CB1F93AA3E}" dt="2019-09-16T22:25:23.116" v="652" actId="478"/>
          <ac:picMkLst>
            <pc:docMk/>
            <pc:sldMk cId="2905816638" sldId="1932"/>
            <ac:picMk id="21" creationId="{73843D74-2877-43CF-AA4A-8D48D5B9B25E}"/>
          </ac:picMkLst>
        </pc:picChg>
        <pc:picChg chg="add mod">
          <ac:chgData name="Beth Massi" userId="bd08b5aa-02b2-43fc-b15c-eeea7517ad71" providerId="ADAL" clId="{9EDD2288-FBFD-4DF8-90C6-B5CB1F93AA3E}" dt="2019-09-16T22:13:42.750" v="651" actId="1076"/>
          <ac:picMkLst>
            <pc:docMk/>
            <pc:sldMk cId="2905816638" sldId="1932"/>
            <ac:picMk id="28" creationId="{E81773EF-DDB4-4BBA-B911-F613E9799E39}"/>
          </ac:picMkLst>
        </pc:picChg>
        <pc:picChg chg="add mod">
          <ac:chgData name="Beth Massi" userId="bd08b5aa-02b2-43fc-b15c-eeea7517ad71" providerId="ADAL" clId="{9EDD2288-FBFD-4DF8-90C6-B5CB1F93AA3E}" dt="2019-09-16T22:13:32.697" v="645" actId="1076"/>
          <ac:picMkLst>
            <pc:docMk/>
            <pc:sldMk cId="2905816638" sldId="1932"/>
            <ac:picMk id="29" creationId="{A30C1C2E-761C-40CB-A87C-41D881151EA5}"/>
          </ac:picMkLst>
        </pc:picChg>
        <pc:picChg chg="add mod">
          <ac:chgData name="Beth Massi" userId="bd08b5aa-02b2-43fc-b15c-eeea7517ad71" providerId="ADAL" clId="{9EDD2288-FBFD-4DF8-90C6-B5CB1F93AA3E}" dt="2019-09-16T22:13:38.855" v="650" actId="1076"/>
          <ac:picMkLst>
            <pc:docMk/>
            <pc:sldMk cId="2905816638" sldId="1932"/>
            <ac:picMk id="30" creationId="{993260CB-B93B-4C90-9DDB-8330CCC5AD39}"/>
          </ac:picMkLst>
        </pc:picChg>
        <pc:picChg chg="del">
          <ac:chgData name="Beth Massi" userId="bd08b5aa-02b2-43fc-b15c-eeea7517ad71" providerId="ADAL" clId="{9EDD2288-FBFD-4DF8-90C6-B5CB1F93AA3E}" dt="2019-09-16T22:13:30.498" v="644" actId="478"/>
          <ac:picMkLst>
            <pc:docMk/>
            <pc:sldMk cId="2905816638" sldId="1932"/>
            <ac:picMk id="43" creationId="{39217F0C-A0E8-420F-8FBF-DC8C0CB38454}"/>
          </ac:picMkLst>
        </pc:picChg>
        <pc:picChg chg="del">
          <ac:chgData name="Beth Massi" userId="bd08b5aa-02b2-43fc-b15c-eeea7517ad71" providerId="ADAL" clId="{9EDD2288-FBFD-4DF8-90C6-B5CB1F93AA3E}" dt="2019-09-16T22:13:34.877" v="647" actId="478"/>
          <ac:picMkLst>
            <pc:docMk/>
            <pc:sldMk cId="2905816638" sldId="1932"/>
            <ac:picMk id="56" creationId="{2E081C4F-FB6C-41C9-8438-C01ADD47E19D}"/>
          </ac:picMkLst>
        </pc:picChg>
        <pc:picChg chg="del">
          <ac:chgData name="Beth Massi" userId="bd08b5aa-02b2-43fc-b15c-eeea7517ad71" providerId="ADAL" clId="{9EDD2288-FBFD-4DF8-90C6-B5CB1F93AA3E}" dt="2019-09-16T22:13:36.807" v="649" actId="478"/>
          <ac:picMkLst>
            <pc:docMk/>
            <pc:sldMk cId="2905816638" sldId="1932"/>
            <ac:picMk id="57" creationId="{18E459E6-1670-46A1-8846-24DF881709EB}"/>
          </ac:picMkLst>
        </pc:picChg>
      </pc:sldChg>
      <pc:sldChg chg="modNotesTx">
        <pc:chgData name="Beth Massi" userId="bd08b5aa-02b2-43fc-b15c-eeea7517ad71" providerId="ADAL" clId="{9EDD2288-FBFD-4DF8-90C6-B5CB1F93AA3E}" dt="2019-09-20T17:53:59.836" v="6501" actId="20577"/>
        <pc:sldMkLst>
          <pc:docMk/>
          <pc:sldMk cId="2262534760" sldId="10178"/>
        </pc:sldMkLst>
      </pc:sldChg>
      <pc:sldChg chg="addSp delSp modSp modAnim modNotesTx">
        <pc:chgData name="Beth Massi" userId="bd08b5aa-02b2-43fc-b15c-eeea7517ad71" providerId="ADAL" clId="{9EDD2288-FBFD-4DF8-90C6-B5CB1F93AA3E}" dt="2019-09-20T17:58:00.703" v="7128" actId="20577"/>
        <pc:sldMkLst>
          <pc:docMk/>
          <pc:sldMk cId="2743313159" sldId="10179"/>
        </pc:sldMkLst>
        <pc:spChg chg="mod">
          <ac:chgData name="Beth Massi" userId="bd08b5aa-02b2-43fc-b15c-eeea7517ad71" providerId="ADAL" clId="{9EDD2288-FBFD-4DF8-90C6-B5CB1F93AA3E}" dt="2019-09-17T20:02:26.353" v="1789" actId="164"/>
          <ac:spMkLst>
            <pc:docMk/>
            <pc:sldMk cId="2743313159" sldId="10179"/>
            <ac:spMk id="3" creationId="{7FDD315D-563A-444E-932C-63AEEF5785D3}"/>
          </ac:spMkLst>
        </pc:spChg>
        <pc:spChg chg="del">
          <ac:chgData name="Beth Massi" userId="bd08b5aa-02b2-43fc-b15c-eeea7517ad71" providerId="ADAL" clId="{9EDD2288-FBFD-4DF8-90C6-B5CB1F93AA3E}" dt="2019-09-16T23:59:17.191" v="1067" actId="21"/>
          <ac:spMkLst>
            <pc:docMk/>
            <pc:sldMk cId="2743313159" sldId="10179"/>
            <ac:spMk id="4" creationId="{F32DE5ED-096C-4284-A38D-7111FA3E9BA6}"/>
          </ac:spMkLst>
        </pc:spChg>
        <pc:spChg chg="mod">
          <ac:chgData name="Beth Massi" userId="bd08b5aa-02b2-43fc-b15c-eeea7517ad71" providerId="ADAL" clId="{9EDD2288-FBFD-4DF8-90C6-B5CB1F93AA3E}" dt="2019-09-20T06:26:43.519" v="3749" actId="20577"/>
          <ac:spMkLst>
            <pc:docMk/>
            <pc:sldMk cId="2743313159" sldId="10179"/>
            <ac:spMk id="5" creationId="{820A2547-7A14-4CEA-8338-989DA851CBE5}"/>
          </ac:spMkLst>
        </pc:spChg>
        <pc:spChg chg="mod">
          <ac:chgData name="Beth Massi" userId="bd08b5aa-02b2-43fc-b15c-eeea7517ad71" providerId="ADAL" clId="{9EDD2288-FBFD-4DF8-90C6-B5CB1F93AA3E}" dt="2019-09-20T06:26:57.700" v="3759" actId="20577"/>
          <ac:spMkLst>
            <pc:docMk/>
            <pc:sldMk cId="2743313159" sldId="10179"/>
            <ac:spMk id="6" creationId="{1B7A4692-19C9-4843-B190-67DA48D0BAF7}"/>
          </ac:spMkLst>
        </pc:spChg>
        <pc:spChg chg="del">
          <ac:chgData name="Beth Massi" userId="bd08b5aa-02b2-43fc-b15c-eeea7517ad71" providerId="ADAL" clId="{9EDD2288-FBFD-4DF8-90C6-B5CB1F93AA3E}" dt="2019-09-16T23:59:17.191" v="1067" actId="21"/>
          <ac:spMkLst>
            <pc:docMk/>
            <pc:sldMk cId="2743313159" sldId="10179"/>
            <ac:spMk id="7" creationId="{5AF730F3-627E-4BD5-8A44-0874E16191EF}"/>
          </ac:spMkLst>
        </pc:spChg>
        <pc:spChg chg="mod">
          <ac:chgData name="Beth Massi" userId="bd08b5aa-02b2-43fc-b15c-eeea7517ad71" providerId="ADAL" clId="{9EDD2288-FBFD-4DF8-90C6-B5CB1F93AA3E}" dt="2019-09-17T20:02:33.617" v="1790" actId="164"/>
          <ac:spMkLst>
            <pc:docMk/>
            <pc:sldMk cId="2743313159" sldId="10179"/>
            <ac:spMk id="8" creationId="{397191AF-C498-4978-99D0-4D86F4340C38}"/>
          </ac:spMkLst>
        </pc:spChg>
        <pc:spChg chg="del">
          <ac:chgData name="Beth Massi" userId="bd08b5aa-02b2-43fc-b15c-eeea7517ad71" providerId="ADAL" clId="{9EDD2288-FBFD-4DF8-90C6-B5CB1F93AA3E}" dt="2019-09-16T23:59:27.502" v="1127" actId="478"/>
          <ac:spMkLst>
            <pc:docMk/>
            <pc:sldMk cId="2743313159" sldId="10179"/>
            <ac:spMk id="9" creationId="{EEB769C5-0BFF-4144-BD45-4422DC2B0661}"/>
          </ac:spMkLst>
        </pc:spChg>
        <pc:spChg chg="del">
          <ac:chgData name="Beth Massi" userId="bd08b5aa-02b2-43fc-b15c-eeea7517ad71" providerId="ADAL" clId="{9EDD2288-FBFD-4DF8-90C6-B5CB1F93AA3E}" dt="2019-09-16T23:59:17.191" v="1067" actId="21"/>
          <ac:spMkLst>
            <pc:docMk/>
            <pc:sldMk cId="2743313159" sldId="10179"/>
            <ac:spMk id="10" creationId="{321A8D08-8E2E-4EF0-9D41-D790DC5E800C}"/>
          </ac:spMkLst>
        </pc:spChg>
        <pc:spChg chg="add del mod">
          <ac:chgData name="Beth Massi" userId="bd08b5aa-02b2-43fc-b15c-eeea7517ad71" providerId="ADAL" clId="{9EDD2288-FBFD-4DF8-90C6-B5CB1F93AA3E}" dt="2019-09-17T20:03:42.364" v="1801" actId="478"/>
          <ac:spMkLst>
            <pc:docMk/>
            <pc:sldMk cId="2743313159" sldId="10179"/>
            <ac:spMk id="11" creationId="{782737AA-9EE5-45D1-B059-E554A568C296}"/>
          </ac:spMkLst>
        </pc:spChg>
        <pc:spChg chg="del mod">
          <ac:chgData name="Beth Massi" userId="bd08b5aa-02b2-43fc-b15c-eeea7517ad71" providerId="ADAL" clId="{9EDD2288-FBFD-4DF8-90C6-B5CB1F93AA3E}" dt="2019-09-16T23:59:17.191" v="1067" actId="21"/>
          <ac:spMkLst>
            <pc:docMk/>
            <pc:sldMk cId="2743313159" sldId="10179"/>
            <ac:spMk id="12" creationId="{FC64D8A9-56B8-4490-9568-29889CF5B846}"/>
          </ac:spMkLst>
        </pc:spChg>
        <pc:spChg chg="add mod">
          <ac:chgData name="Beth Massi" userId="bd08b5aa-02b2-43fc-b15c-eeea7517ad71" providerId="ADAL" clId="{9EDD2288-FBFD-4DF8-90C6-B5CB1F93AA3E}" dt="2019-09-17T20:02:33.617" v="1790" actId="164"/>
          <ac:spMkLst>
            <pc:docMk/>
            <pc:sldMk cId="2743313159" sldId="10179"/>
            <ac:spMk id="14" creationId="{29BA0300-81FA-464C-A69D-4C455D6E8B15}"/>
          </ac:spMkLst>
        </pc:spChg>
        <pc:spChg chg="add mod">
          <ac:chgData name="Beth Massi" userId="bd08b5aa-02b2-43fc-b15c-eeea7517ad71" providerId="ADAL" clId="{9EDD2288-FBFD-4DF8-90C6-B5CB1F93AA3E}" dt="2019-09-17T20:02:33.617" v="1790" actId="164"/>
          <ac:spMkLst>
            <pc:docMk/>
            <pc:sldMk cId="2743313159" sldId="10179"/>
            <ac:spMk id="15" creationId="{3AB466EF-6774-49C5-A847-F3339F1694B3}"/>
          </ac:spMkLst>
        </pc:spChg>
        <pc:spChg chg="add mod">
          <ac:chgData name="Beth Massi" userId="bd08b5aa-02b2-43fc-b15c-eeea7517ad71" providerId="ADAL" clId="{9EDD2288-FBFD-4DF8-90C6-B5CB1F93AA3E}" dt="2019-09-17T20:02:40.170" v="1791" actId="164"/>
          <ac:spMkLst>
            <pc:docMk/>
            <pc:sldMk cId="2743313159" sldId="10179"/>
            <ac:spMk id="16" creationId="{18A2B5E0-DC69-4568-819A-8343DEE07AB9}"/>
          </ac:spMkLst>
        </pc:spChg>
        <pc:spChg chg="add mod">
          <ac:chgData name="Beth Massi" userId="bd08b5aa-02b2-43fc-b15c-eeea7517ad71" providerId="ADAL" clId="{9EDD2288-FBFD-4DF8-90C6-B5CB1F93AA3E}" dt="2019-09-16T23:59:38.706" v="1226" actId="1038"/>
          <ac:spMkLst>
            <pc:docMk/>
            <pc:sldMk cId="2743313159" sldId="10179"/>
            <ac:spMk id="17" creationId="{38220672-E72E-40DF-BEB9-ABD06D0DDACD}"/>
          </ac:spMkLst>
        </pc:spChg>
        <pc:spChg chg="add mod">
          <ac:chgData name="Beth Massi" userId="bd08b5aa-02b2-43fc-b15c-eeea7517ad71" providerId="ADAL" clId="{9EDD2288-FBFD-4DF8-90C6-B5CB1F93AA3E}" dt="2019-09-17T20:02:40.170" v="1791" actId="164"/>
          <ac:spMkLst>
            <pc:docMk/>
            <pc:sldMk cId="2743313159" sldId="10179"/>
            <ac:spMk id="18" creationId="{12D8DB6D-5805-4C13-8ED4-D3A2B85E2D56}"/>
          </ac:spMkLst>
        </pc:spChg>
        <pc:spChg chg="add mod">
          <ac:chgData name="Beth Massi" userId="bd08b5aa-02b2-43fc-b15c-eeea7517ad71" providerId="ADAL" clId="{9EDD2288-FBFD-4DF8-90C6-B5CB1F93AA3E}" dt="2019-09-17T20:02:40.170" v="1791" actId="164"/>
          <ac:spMkLst>
            <pc:docMk/>
            <pc:sldMk cId="2743313159" sldId="10179"/>
            <ac:spMk id="19" creationId="{B404D212-00F5-49B0-A68B-F67C2A5BCB4B}"/>
          </ac:spMkLst>
        </pc:spChg>
        <pc:spChg chg="mod">
          <ac:chgData name="Beth Massi" userId="bd08b5aa-02b2-43fc-b15c-eeea7517ad71" providerId="ADAL" clId="{9EDD2288-FBFD-4DF8-90C6-B5CB1F93AA3E}" dt="2019-09-20T17:50:02.582" v="6136" actId="20577"/>
          <ac:spMkLst>
            <pc:docMk/>
            <pc:sldMk cId="2743313159" sldId="10179"/>
            <ac:spMk id="33" creationId="{82AA190C-23F7-42EB-A377-9D58CA2D07D7}"/>
          </ac:spMkLst>
        </pc:spChg>
        <pc:grpChg chg="add mod">
          <ac:chgData name="Beth Massi" userId="bd08b5aa-02b2-43fc-b15c-eeea7517ad71" providerId="ADAL" clId="{9EDD2288-FBFD-4DF8-90C6-B5CB1F93AA3E}" dt="2019-09-17T20:02:26.353" v="1789" actId="164"/>
          <ac:grpSpMkLst>
            <pc:docMk/>
            <pc:sldMk cId="2743313159" sldId="10179"/>
            <ac:grpSpMk id="4" creationId="{670C6F87-1CF2-4465-BF42-2B11F485F6EF}"/>
          </ac:grpSpMkLst>
        </pc:grpChg>
        <pc:grpChg chg="add mod">
          <ac:chgData name="Beth Massi" userId="bd08b5aa-02b2-43fc-b15c-eeea7517ad71" providerId="ADAL" clId="{9EDD2288-FBFD-4DF8-90C6-B5CB1F93AA3E}" dt="2019-09-17T20:02:33.617" v="1790" actId="164"/>
          <ac:grpSpMkLst>
            <pc:docMk/>
            <pc:sldMk cId="2743313159" sldId="10179"/>
            <ac:grpSpMk id="7" creationId="{0BA9793B-C9B7-4DF6-A26C-335DED4745A1}"/>
          </ac:grpSpMkLst>
        </pc:grpChg>
        <pc:grpChg chg="add mod">
          <ac:chgData name="Beth Massi" userId="bd08b5aa-02b2-43fc-b15c-eeea7517ad71" providerId="ADAL" clId="{9EDD2288-FBFD-4DF8-90C6-B5CB1F93AA3E}" dt="2019-09-17T20:02:40.170" v="1791" actId="164"/>
          <ac:grpSpMkLst>
            <pc:docMk/>
            <pc:sldMk cId="2743313159" sldId="10179"/>
            <ac:grpSpMk id="9" creationId="{4621638C-8022-4A39-B34C-BC21EDEBDFDF}"/>
          </ac:grpSpMkLst>
        </pc:grpChg>
      </pc:sldChg>
      <pc:sldChg chg="del">
        <pc:chgData name="Beth Massi" userId="bd08b5aa-02b2-43fc-b15c-eeea7517ad71" providerId="ADAL" clId="{9EDD2288-FBFD-4DF8-90C6-B5CB1F93AA3E}" dt="2019-09-12T17:18:16.393" v="0" actId="47"/>
        <pc:sldMkLst>
          <pc:docMk/>
          <pc:sldMk cId="1085753106" sldId="10180"/>
        </pc:sldMkLst>
      </pc:sldChg>
      <pc:sldChg chg="modSp modNotesTx">
        <pc:chgData name="Beth Massi" userId="bd08b5aa-02b2-43fc-b15c-eeea7517ad71" providerId="ADAL" clId="{9EDD2288-FBFD-4DF8-90C6-B5CB1F93AA3E}" dt="2019-09-20T18:12:49.257" v="8767" actId="20577"/>
        <pc:sldMkLst>
          <pc:docMk/>
          <pc:sldMk cId="1106002450" sldId="10181"/>
        </pc:sldMkLst>
        <pc:spChg chg="mod">
          <ac:chgData name="Beth Massi" userId="bd08b5aa-02b2-43fc-b15c-eeea7517ad71" providerId="ADAL" clId="{9EDD2288-FBFD-4DF8-90C6-B5CB1F93AA3E}" dt="2019-09-13T19:27:08.978" v="462" actId="6549"/>
          <ac:spMkLst>
            <pc:docMk/>
            <pc:sldMk cId="1106002450" sldId="10181"/>
            <ac:spMk id="2" creationId="{6F20504C-C15B-4B85-88CA-781AD4B14DC8}"/>
          </ac:spMkLst>
        </pc:spChg>
      </pc:sldChg>
      <pc:sldChg chg="del">
        <pc:chgData name="Beth Massi" userId="bd08b5aa-02b2-43fc-b15c-eeea7517ad71" providerId="ADAL" clId="{9EDD2288-FBFD-4DF8-90C6-B5CB1F93AA3E}" dt="2019-09-19T21:31:54.121" v="2448" actId="2696"/>
        <pc:sldMkLst>
          <pc:docMk/>
          <pc:sldMk cId="2116380548" sldId="10183"/>
        </pc:sldMkLst>
      </pc:sldChg>
      <pc:sldChg chg="add modNotesTx">
        <pc:chgData name="Beth Massi" userId="bd08b5aa-02b2-43fc-b15c-eeea7517ad71" providerId="ADAL" clId="{9EDD2288-FBFD-4DF8-90C6-B5CB1F93AA3E}" dt="2019-09-20T18:32:06.156" v="9486" actId="20577"/>
        <pc:sldMkLst>
          <pc:docMk/>
          <pc:sldMk cId="3182807221" sldId="10183"/>
        </pc:sldMkLst>
      </pc:sldChg>
      <pc:sldChg chg="modSp modNotesTx">
        <pc:chgData name="Beth Massi" userId="bd08b5aa-02b2-43fc-b15c-eeea7517ad71" providerId="ADAL" clId="{9EDD2288-FBFD-4DF8-90C6-B5CB1F93AA3E}" dt="2019-09-20T18:32:54.850" v="9582" actId="20577"/>
        <pc:sldMkLst>
          <pc:docMk/>
          <pc:sldMk cId="1659237056" sldId="10184"/>
        </pc:sldMkLst>
        <pc:spChg chg="mod">
          <ac:chgData name="Beth Massi" userId="bd08b5aa-02b2-43fc-b15c-eeea7517ad71" providerId="ADAL" clId="{9EDD2288-FBFD-4DF8-90C6-B5CB1F93AA3E}" dt="2019-09-13T19:27:04.051" v="461" actId="6549"/>
          <ac:spMkLst>
            <pc:docMk/>
            <pc:sldMk cId="1659237056" sldId="10184"/>
            <ac:spMk id="2" creationId="{6F20504C-C15B-4B85-88CA-781AD4B14DC8}"/>
          </ac:spMkLst>
        </pc:spChg>
      </pc:sldChg>
      <pc:sldChg chg="modNotesTx">
        <pc:chgData name="Beth Massi" userId="bd08b5aa-02b2-43fc-b15c-eeea7517ad71" providerId="ADAL" clId="{9EDD2288-FBFD-4DF8-90C6-B5CB1F93AA3E}" dt="2019-09-20T18:40:58.323" v="10257" actId="20577"/>
        <pc:sldMkLst>
          <pc:docMk/>
          <pc:sldMk cId="2197511558" sldId="10186"/>
        </pc:sldMkLst>
      </pc:sldChg>
      <pc:sldChg chg="addSp delSp modSp addAnim delAnim modAnim modNotesTx">
        <pc:chgData name="Beth Massi" userId="bd08b5aa-02b2-43fc-b15c-eeea7517ad71" providerId="ADAL" clId="{9EDD2288-FBFD-4DF8-90C6-B5CB1F93AA3E}" dt="2019-09-20T18:35:49.459" v="10110" actId="20577"/>
        <pc:sldMkLst>
          <pc:docMk/>
          <pc:sldMk cId="3858778018" sldId="10187"/>
        </pc:sldMkLst>
        <pc:spChg chg="mod">
          <ac:chgData name="Beth Massi" userId="bd08b5aa-02b2-43fc-b15c-eeea7517ad71" providerId="ADAL" clId="{9EDD2288-FBFD-4DF8-90C6-B5CB1F93AA3E}" dt="2019-09-17T03:57:34.794" v="1289" actId="6549"/>
          <ac:spMkLst>
            <pc:docMk/>
            <pc:sldMk cId="3858778018" sldId="10187"/>
            <ac:spMk id="3" creationId="{ED96208D-867A-4A19-8EB0-439ACD68A65C}"/>
          </ac:spMkLst>
        </pc:spChg>
        <pc:spChg chg="add del mod">
          <ac:chgData name="Beth Massi" userId="bd08b5aa-02b2-43fc-b15c-eeea7517ad71" providerId="ADAL" clId="{9EDD2288-FBFD-4DF8-90C6-B5CB1F93AA3E}" dt="2019-09-17T03:58:01.810" v="1290" actId="478"/>
          <ac:spMkLst>
            <pc:docMk/>
            <pc:sldMk cId="3858778018" sldId="10187"/>
            <ac:spMk id="6" creationId="{313F7CF6-0F49-4182-9B5B-0A03464BC49C}"/>
          </ac:spMkLst>
        </pc:spChg>
      </pc:sldChg>
      <pc:sldChg chg="delSp delAnim modNotesTx">
        <pc:chgData name="Beth Massi" userId="bd08b5aa-02b2-43fc-b15c-eeea7517ad71" providerId="ADAL" clId="{9EDD2288-FBFD-4DF8-90C6-B5CB1F93AA3E}" dt="2019-09-20T18:41:41.814" v="10371" actId="20577"/>
        <pc:sldMkLst>
          <pc:docMk/>
          <pc:sldMk cId="300563498" sldId="10188"/>
        </pc:sldMkLst>
        <pc:spChg chg="del">
          <ac:chgData name="Beth Massi" userId="bd08b5aa-02b2-43fc-b15c-eeea7517ad71" providerId="ADAL" clId="{9EDD2288-FBFD-4DF8-90C6-B5CB1F93AA3E}" dt="2019-09-18T19:14:24.664" v="2374" actId="478"/>
          <ac:spMkLst>
            <pc:docMk/>
            <pc:sldMk cId="300563498" sldId="10188"/>
            <ac:spMk id="4" creationId="{91EF0046-C97A-45E2-AFAC-B17B03F00DA9}"/>
          </ac:spMkLst>
        </pc:spChg>
      </pc:sldChg>
      <pc:sldChg chg="modNotesTx">
        <pc:chgData name="Beth Massi" userId="bd08b5aa-02b2-43fc-b15c-eeea7517ad71" providerId="ADAL" clId="{9EDD2288-FBFD-4DF8-90C6-B5CB1F93AA3E}" dt="2019-09-20T18:43:06.257" v="10498" actId="20577"/>
        <pc:sldMkLst>
          <pc:docMk/>
          <pc:sldMk cId="340206096" sldId="10190"/>
        </pc:sldMkLst>
      </pc:sldChg>
      <pc:sldChg chg="modSp del mod modShow">
        <pc:chgData name="Beth Massi" userId="bd08b5aa-02b2-43fc-b15c-eeea7517ad71" providerId="ADAL" clId="{9EDD2288-FBFD-4DF8-90C6-B5CB1F93AA3E}" dt="2019-09-23T18:38:41.485" v="11236" actId="47"/>
        <pc:sldMkLst>
          <pc:docMk/>
          <pc:sldMk cId="4153102925" sldId="10191"/>
        </pc:sldMkLst>
        <pc:spChg chg="mod">
          <ac:chgData name="Beth Massi" userId="bd08b5aa-02b2-43fc-b15c-eeea7517ad71" providerId="ADAL" clId="{9EDD2288-FBFD-4DF8-90C6-B5CB1F93AA3E}" dt="2019-09-16T23:13:40.133" v="700" actId="20577"/>
          <ac:spMkLst>
            <pc:docMk/>
            <pc:sldMk cId="4153102925" sldId="10191"/>
            <ac:spMk id="3" creationId="{ED96208D-867A-4A19-8EB0-439ACD68A65C}"/>
          </ac:spMkLst>
        </pc:spChg>
      </pc:sldChg>
      <pc:sldChg chg="addSp delSp modSp delAnim modAnim modNotesTx">
        <pc:chgData name="Beth Massi" userId="bd08b5aa-02b2-43fc-b15c-eeea7517ad71" providerId="ADAL" clId="{9EDD2288-FBFD-4DF8-90C6-B5CB1F93AA3E}" dt="2019-09-20T18:16:35.856" v="8803" actId="20577"/>
        <pc:sldMkLst>
          <pc:docMk/>
          <pc:sldMk cId="2280736313" sldId="10194"/>
        </pc:sldMkLst>
        <pc:spChg chg="mod">
          <ac:chgData name="Beth Massi" userId="bd08b5aa-02b2-43fc-b15c-eeea7517ad71" providerId="ADAL" clId="{9EDD2288-FBFD-4DF8-90C6-B5CB1F93AA3E}" dt="2019-09-17T16:58:32.179" v="1519" actId="1037"/>
          <ac:spMkLst>
            <pc:docMk/>
            <pc:sldMk cId="2280736313" sldId="10194"/>
            <ac:spMk id="2" creationId="{DB42DEF8-773D-4E3F-B482-1107DBEB9AF4}"/>
          </ac:spMkLst>
        </pc:spChg>
        <pc:spChg chg="del mod">
          <ac:chgData name="Beth Massi" userId="bd08b5aa-02b2-43fc-b15c-eeea7517ad71" providerId="ADAL" clId="{9EDD2288-FBFD-4DF8-90C6-B5CB1F93AA3E}" dt="2019-09-17T16:59:05.186" v="1521" actId="478"/>
          <ac:spMkLst>
            <pc:docMk/>
            <pc:sldMk cId="2280736313" sldId="10194"/>
            <ac:spMk id="3" creationId="{ED96208D-867A-4A19-8EB0-439ACD68A65C}"/>
          </ac:spMkLst>
        </pc:spChg>
        <pc:spChg chg="mod">
          <ac:chgData name="Beth Massi" userId="bd08b5aa-02b2-43fc-b15c-eeea7517ad71" providerId="ADAL" clId="{9EDD2288-FBFD-4DF8-90C6-B5CB1F93AA3E}" dt="2019-09-17T16:58:32.179" v="1519" actId="1037"/>
          <ac:spMkLst>
            <pc:docMk/>
            <pc:sldMk cId="2280736313" sldId="10194"/>
            <ac:spMk id="5" creationId="{1CA387C0-F0C9-4675-9CD4-A398BCA3A308}"/>
          </ac:spMkLst>
        </pc:spChg>
        <pc:spChg chg="add del mod">
          <ac:chgData name="Beth Massi" userId="bd08b5aa-02b2-43fc-b15c-eeea7517ad71" providerId="ADAL" clId="{9EDD2288-FBFD-4DF8-90C6-B5CB1F93AA3E}" dt="2019-09-17T17:18:56.703" v="1562" actId="478"/>
          <ac:spMkLst>
            <pc:docMk/>
            <pc:sldMk cId="2280736313" sldId="10194"/>
            <ac:spMk id="6" creationId="{2EC7A54D-C4CC-4496-A1DF-7F82BAC1E874}"/>
          </ac:spMkLst>
        </pc:spChg>
        <pc:grpChg chg="add del mod">
          <ac:chgData name="Beth Massi" userId="bd08b5aa-02b2-43fc-b15c-eeea7517ad71" providerId="ADAL" clId="{9EDD2288-FBFD-4DF8-90C6-B5CB1F93AA3E}" dt="2019-09-17T23:20:51.415" v="1932" actId="165"/>
          <ac:grpSpMkLst>
            <pc:docMk/>
            <pc:sldMk cId="2280736313" sldId="10194"/>
            <ac:grpSpMk id="3" creationId="{D8CC8D91-DC45-4D58-8685-F6F3E48FC548}"/>
          </ac:grpSpMkLst>
        </pc:grpChg>
        <pc:grpChg chg="add mod">
          <ac:chgData name="Beth Massi" userId="bd08b5aa-02b2-43fc-b15c-eeea7517ad71" providerId="ADAL" clId="{9EDD2288-FBFD-4DF8-90C6-B5CB1F93AA3E}" dt="2019-09-17T23:28:51.398" v="1946" actId="164"/>
          <ac:grpSpMkLst>
            <pc:docMk/>
            <pc:sldMk cId="2280736313" sldId="10194"/>
            <ac:grpSpMk id="8" creationId="{E6DA6273-4983-4879-BD1F-D48B286EC534}"/>
          </ac:grpSpMkLst>
        </pc:grpChg>
        <pc:grpChg chg="add del mod">
          <ac:chgData name="Beth Massi" userId="bd08b5aa-02b2-43fc-b15c-eeea7517ad71" providerId="ADAL" clId="{9EDD2288-FBFD-4DF8-90C6-B5CB1F93AA3E}" dt="2019-09-17T18:44:08.080" v="1701" actId="165"/>
          <ac:grpSpMkLst>
            <pc:docMk/>
            <pc:sldMk cId="2280736313" sldId="10194"/>
            <ac:grpSpMk id="30" creationId="{0BD7434B-EDEF-42F2-AE90-B37E132E6A27}"/>
          </ac:grpSpMkLst>
        </pc:grpChg>
        <pc:picChg chg="add mod">
          <ac:chgData name="Beth Massi" userId="bd08b5aa-02b2-43fc-b15c-eeea7517ad71" providerId="ADAL" clId="{9EDD2288-FBFD-4DF8-90C6-B5CB1F93AA3E}" dt="2019-09-17T23:28:51.398" v="1946" actId="164"/>
          <ac:picMkLst>
            <pc:docMk/>
            <pc:sldMk cId="2280736313" sldId="10194"/>
            <ac:picMk id="6" creationId="{46CDFB16-7BD1-4922-A041-92F8508749D1}"/>
          </ac:picMkLst>
        </pc:picChg>
        <pc:picChg chg="add mod topLvl">
          <ac:chgData name="Beth Massi" userId="bd08b5aa-02b2-43fc-b15c-eeea7517ad71" providerId="ADAL" clId="{9EDD2288-FBFD-4DF8-90C6-B5CB1F93AA3E}" dt="2019-09-17T23:28:51.398" v="1946" actId="164"/>
          <ac:picMkLst>
            <pc:docMk/>
            <pc:sldMk cId="2280736313" sldId="10194"/>
            <ac:picMk id="7" creationId="{F59EC18D-40B6-4BA1-B3B5-CB4C2B68D037}"/>
          </ac:picMkLst>
        </pc:picChg>
        <pc:picChg chg="add mod topLvl">
          <ac:chgData name="Beth Massi" userId="bd08b5aa-02b2-43fc-b15c-eeea7517ad71" providerId="ADAL" clId="{9EDD2288-FBFD-4DF8-90C6-B5CB1F93AA3E}" dt="2019-09-17T23:28:51.398" v="1946" actId="164"/>
          <ac:picMkLst>
            <pc:docMk/>
            <pc:sldMk cId="2280736313" sldId="10194"/>
            <ac:picMk id="9" creationId="{FD3DA751-564F-4846-9EDB-8C006833B16A}"/>
          </ac:picMkLst>
        </pc:picChg>
        <pc:picChg chg="add mod topLvl">
          <ac:chgData name="Beth Massi" userId="bd08b5aa-02b2-43fc-b15c-eeea7517ad71" providerId="ADAL" clId="{9EDD2288-FBFD-4DF8-90C6-B5CB1F93AA3E}" dt="2019-09-17T23:28:51.398" v="1946" actId="164"/>
          <ac:picMkLst>
            <pc:docMk/>
            <pc:sldMk cId="2280736313" sldId="10194"/>
            <ac:picMk id="11" creationId="{A5D97AAD-C534-43D7-87F0-4C4A07956D3A}"/>
          </ac:picMkLst>
        </pc:picChg>
        <pc:picChg chg="add mod topLvl">
          <ac:chgData name="Beth Massi" userId="bd08b5aa-02b2-43fc-b15c-eeea7517ad71" providerId="ADAL" clId="{9EDD2288-FBFD-4DF8-90C6-B5CB1F93AA3E}" dt="2019-09-17T23:28:51.398" v="1946" actId="164"/>
          <ac:picMkLst>
            <pc:docMk/>
            <pc:sldMk cId="2280736313" sldId="10194"/>
            <ac:picMk id="13" creationId="{8ABD9FEA-C225-4ACD-B1CD-89CBA24A7AC7}"/>
          </ac:picMkLst>
        </pc:picChg>
        <pc:picChg chg="add mod topLvl">
          <ac:chgData name="Beth Massi" userId="bd08b5aa-02b2-43fc-b15c-eeea7517ad71" providerId="ADAL" clId="{9EDD2288-FBFD-4DF8-90C6-B5CB1F93AA3E}" dt="2019-09-17T23:28:51.398" v="1946" actId="164"/>
          <ac:picMkLst>
            <pc:docMk/>
            <pc:sldMk cId="2280736313" sldId="10194"/>
            <ac:picMk id="15" creationId="{2301D41A-F260-497E-A13F-4BCB2E161C74}"/>
          </ac:picMkLst>
        </pc:picChg>
        <pc:picChg chg="add mod topLvl">
          <ac:chgData name="Beth Massi" userId="bd08b5aa-02b2-43fc-b15c-eeea7517ad71" providerId="ADAL" clId="{9EDD2288-FBFD-4DF8-90C6-B5CB1F93AA3E}" dt="2019-09-17T23:28:51.398" v="1946" actId="164"/>
          <ac:picMkLst>
            <pc:docMk/>
            <pc:sldMk cId="2280736313" sldId="10194"/>
            <ac:picMk id="17" creationId="{7E07EFE3-7DFF-4E01-9DD3-19A9148C500F}"/>
          </ac:picMkLst>
        </pc:picChg>
        <pc:picChg chg="add mod topLvl">
          <ac:chgData name="Beth Massi" userId="bd08b5aa-02b2-43fc-b15c-eeea7517ad71" providerId="ADAL" clId="{9EDD2288-FBFD-4DF8-90C6-B5CB1F93AA3E}" dt="2019-09-17T23:28:51.398" v="1946" actId="164"/>
          <ac:picMkLst>
            <pc:docMk/>
            <pc:sldMk cId="2280736313" sldId="10194"/>
            <ac:picMk id="19" creationId="{D42829C4-F560-414D-BF94-568365487F8C}"/>
          </ac:picMkLst>
        </pc:picChg>
        <pc:picChg chg="add mod topLvl">
          <ac:chgData name="Beth Massi" userId="bd08b5aa-02b2-43fc-b15c-eeea7517ad71" providerId="ADAL" clId="{9EDD2288-FBFD-4DF8-90C6-B5CB1F93AA3E}" dt="2019-09-17T23:28:51.398" v="1946" actId="164"/>
          <ac:picMkLst>
            <pc:docMk/>
            <pc:sldMk cId="2280736313" sldId="10194"/>
            <ac:picMk id="21" creationId="{B463A82B-5109-460C-9BD5-FB473AF001B9}"/>
          </ac:picMkLst>
        </pc:picChg>
        <pc:picChg chg="add mod topLvl">
          <ac:chgData name="Beth Massi" userId="bd08b5aa-02b2-43fc-b15c-eeea7517ad71" providerId="ADAL" clId="{9EDD2288-FBFD-4DF8-90C6-B5CB1F93AA3E}" dt="2019-09-17T23:28:51.398" v="1946" actId="164"/>
          <ac:picMkLst>
            <pc:docMk/>
            <pc:sldMk cId="2280736313" sldId="10194"/>
            <ac:picMk id="23" creationId="{035E77C0-7D8E-42FD-AB54-89AE4D0EAE9A}"/>
          </ac:picMkLst>
        </pc:picChg>
        <pc:picChg chg="add mod topLvl">
          <ac:chgData name="Beth Massi" userId="bd08b5aa-02b2-43fc-b15c-eeea7517ad71" providerId="ADAL" clId="{9EDD2288-FBFD-4DF8-90C6-B5CB1F93AA3E}" dt="2019-09-17T23:28:51.398" v="1946" actId="164"/>
          <ac:picMkLst>
            <pc:docMk/>
            <pc:sldMk cId="2280736313" sldId="10194"/>
            <ac:picMk id="25" creationId="{DCE67F6C-4871-4B73-BB35-91535084B2C0}"/>
          </ac:picMkLst>
        </pc:picChg>
        <pc:picChg chg="add mod topLvl">
          <ac:chgData name="Beth Massi" userId="bd08b5aa-02b2-43fc-b15c-eeea7517ad71" providerId="ADAL" clId="{9EDD2288-FBFD-4DF8-90C6-B5CB1F93AA3E}" dt="2019-09-17T23:28:51.398" v="1946" actId="164"/>
          <ac:picMkLst>
            <pc:docMk/>
            <pc:sldMk cId="2280736313" sldId="10194"/>
            <ac:picMk id="27" creationId="{CF941780-53DC-4EE4-8BB9-EACEA3F1E5F8}"/>
          </ac:picMkLst>
        </pc:picChg>
        <pc:picChg chg="add mod topLvl">
          <ac:chgData name="Beth Massi" userId="bd08b5aa-02b2-43fc-b15c-eeea7517ad71" providerId="ADAL" clId="{9EDD2288-FBFD-4DF8-90C6-B5CB1F93AA3E}" dt="2019-09-17T23:28:51.398" v="1946" actId="164"/>
          <ac:picMkLst>
            <pc:docMk/>
            <pc:sldMk cId="2280736313" sldId="10194"/>
            <ac:picMk id="29" creationId="{3239CD83-09DE-432F-86D8-9B86420F15C3}"/>
          </ac:picMkLst>
        </pc:picChg>
        <pc:picChg chg="add mod topLvl">
          <ac:chgData name="Beth Massi" userId="bd08b5aa-02b2-43fc-b15c-eeea7517ad71" providerId="ADAL" clId="{9EDD2288-FBFD-4DF8-90C6-B5CB1F93AA3E}" dt="2019-09-17T23:28:51.398" v="1946" actId="164"/>
          <ac:picMkLst>
            <pc:docMk/>
            <pc:sldMk cId="2280736313" sldId="10194"/>
            <ac:picMk id="32" creationId="{76C9C57D-D2AD-411A-89CE-0A30EBC990E2}"/>
          </ac:picMkLst>
        </pc:picChg>
      </pc:sldChg>
      <pc:sldChg chg="modSp del mod ord modShow addCm modCm">
        <pc:chgData name="Beth Massi" userId="bd08b5aa-02b2-43fc-b15c-eeea7517ad71" providerId="ADAL" clId="{9EDD2288-FBFD-4DF8-90C6-B5CB1F93AA3E}" dt="2019-09-19T21:51:27.863" v="2462" actId="2696"/>
        <pc:sldMkLst>
          <pc:docMk/>
          <pc:sldMk cId="328823049" sldId="10200"/>
        </pc:sldMkLst>
        <pc:spChg chg="mod">
          <ac:chgData name="Beth Massi" userId="bd08b5aa-02b2-43fc-b15c-eeea7517ad71" providerId="ADAL" clId="{9EDD2288-FBFD-4DF8-90C6-B5CB1F93AA3E}" dt="2019-09-12T17:27:08.912" v="113" actId="20577"/>
          <ac:spMkLst>
            <pc:docMk/>
            <pc:sldMk cId="328823049" sldId="10200"/>
            <ac:spMk id="6" creationId="{8E3FF2D7-7CBF-4F21-B6A9-E0E74C882821}"/>
          </ac:spMkLst>
        </pc:spChg>
      </pc:sldChg>
      <pc:sldChg chg="addSp delSp modSp add mod modAnim modShow delCm">
        <pc:chgData name="Beth Massi" userId="bd08b5aa-02b2-43fc-b15c-eeea7517ad71" providerId="ADAL" clId="{9EDD2288-FBFD-4DF8-90C6-B5CB1F93AA3E}" dt="2019-09-22T23:54:26.817" v="11083" actId="20577"/>
        <pc:sldMkLst>
          <pc:docMk/>
          <pc:sldMk cId="2971941292" sldId="10200"/>
        </pc:sldMkLst>
        <pc:spChg chg="mod">
          <ac:chgData name="Beth Massi" userId="bd08b5aa-02b2-43fc-b15c-eeea7517ad71" providerId="ADAL" clId="{9EDD2288-FBFD-4DF8-90C6-B5CB1F93AA3E}" dt="2019-09-19T21:52:26.995" v="2477" actId="20577"/>
          <ac:spMkLst>
            <pc:docMk/>
            <pc:sldMk cId="2971941292" sldId="10200"/>
            <ac:spMk id="2" creationId="{DB42DEF8-773D-4E3F-B482-1107DBEB9AF4}"/>
          </ac:spMkLst>
        </pc:spChg>
        <pc:spChg chg="mod">
          <ac:chgData name="Beth Massi" userId="bd08b5aa-02b2-43fc-b15c-eeea7517ad71" providerId="ADAL" clId="{9EDD2288-FBFD-4DF8-90C6-B5CB1F93AA3E}" dt="2019-09-22T23:52:40.882" v="11074" actId="20577"/>
          <ac:spMkLst>
            <pc:docMk/>
            <pc:sldMk cId="2971941292" sldId="10200"/>
            <ac:spMk id="3" creationId="{ED96208D-867A-4A19-8EB0-439ACD68A65C}"/>
          </ac:spMkLst>
        </pc:spChg>
        <pc:spChg chg="mod">
          <ac:chgData name="Beth Massi" userId="bd08b5aa-02b2-43fc-b15c-eeea7517ad71" providerId="ADAL" clId="{9EDD2288-FBFD-4DF8-90C6-B5CB1F93AA3E}" dt="2019-09-22T23:54:26.817" v="11083" actId="20577"/>
          <ac:spMkLst>
            <pc:docMk/>
            <pc:sldMk cId="2971941292" sldId="10200"/>
            <ac:spMk id="4" creationId="{340D0C54-3E62-4912-BFA8-2A91DC3F2B54}"/>
          </ac:spMkLst>
        </pc:spChg>
        <pc:spChg chg="del">
          <ac:chgData name="Beth Massi" userId="bd08b5aa-02b2-43fc-b15c-eeea7517ad71" providerId="ADAL" clId="{9EDD2288-FBFD-4DF8-90C6-B5CB1F93AA3E}" dt="2019-09-19T21:52:09.656" v="2464" actId="478"/>
          <ac:spMkLst>
            <pc:docMk/>
            <pc:sldMk cId="2971941292" sldId="10200"/>
            <ac:spMk id="6" creationId="{8E3FF2D7-7CBF-4F21-B6A9-E0E74C882821}"/>
          </ac:spMkLst>
        </pc:spChg>
        <pc:spChg chg="add mod">
          <ac:chgData name="Beth Massi" userId="bd08b5aa-02b2-43fc-b15c-eeea7517ad71" providerId="ADAL" clId="{9EDD2288-FBFD-4DF8-90C6-B5CB1F93AA3E}" dt="2019-09-22T23:53:28.292" v="11081" actId="404"/>
          <ac:spMkLst>
            <pc:docMk/>
            <pc:sldMk cId="2971941292" sldId="10200"/>
            <ac:spMk id="6" creationId="{96F9090D-811A-41C8-B822-6D372335D9CB}"/>
          </ac:spMkLst>
        </pc:spChg>
        <pc:spChg chg="add mod">
          <ac:chgData name="Beth Massi" userId="bd08b5aa-02b2-43fc-b15c-eeea7517ad71" providerId="ADAL" clId="{9EDD2288-FBFD-4DF8-90C6-B5CB1F93AA3E}" dt="2019-09-22T23:53:28.292" v="11081" actId="404"/>
          <ac:spMkLst>
            <pc:docMk/>
            <pc:sldMk cId="2971941292" sldId="10200"/>
            <ac:spMk id="7" creationId="{0765719E-D53B-4B07-92EF-0FA6CCDBE7E4}"/>
          </ac:spMkLst>
        </pc:spChg>
      </pc:sldChg>
      <pc:sldChg chg="ord modNotesTx">
        <pc:chgData name="Beth Massi" userId="bd08b5aa-02b2-43fc-b15c-eeea7517ad71" providerId="ADAL" clId="{9EDD2288-FBFD-4DF8-90C6-B5CB1F93AA3E}" dt="2019-09-20T17:38:28.968" v="6118" actId="20577"/>
        <pc:sldMkLst>
          <pc:docMk/>
          <pc:sldMk cId="3286680636" sldId="10208"/>
        </pc:sldMkLst>
      </pc:sldChg>
      <pc:sldChg chg="modSp modNotesTx">
        <pc:chgData name="Beth Massi" userId="bd08b5aa-02b2-43fc-b15c-eeea7517ad71" providerId="ADAL" clId="{9EDD2288-FBFD-4DF8-90C6-B5CB1F93AA3E}" dt="2019-09-20T17:40:24.428" v="6119" actId="313"/>
        <pc:sldMkLst>
          <pc:docMk/>
          <pc:sldMk cId="2357917780" sldId="10209"/>
        </pc:sldMkLst>
        <pc:graphicFrameChg chg="mod">
          <ac:chgData name="Beth Massi" userId="bd08b5aa-02b2-43fc-b15c-eeea7517ad71" providerId="ADAL" clId="{9EDD2288-FBFD-4DF8-90C6-B5CB1F93AA3E}" dt="2019-09-17T16:15:00.556" v="1419"/>
          <ac:graphicFrameMkLst>
            <pc:docMk/>
            <pc:sldMk cId="2357917780" sldId="10209"/>
            <ac:graphicFrameMk id="5" creationId="{5524B5FA-396D-4D86-B4E0-D2BBB9E1073C}"/>
          </ac:graphicFrameMkLst>
        </pc:graphicFrameChg>
      </pc:sldChg>
      <pc:sldChg chg="del mod modShow">
        <pc:chgData name="Beth Massi" userId="bd08b5aa-02b2-43fc-b15c-eeea7517ad71" providerId="ADAL" clId="{9EDD2288-FBFD-4DF8-90C6-B5CB1F93AA3E}" dt="2019-09-23T18:39:05.883" v="11238" actId="47"/>
        <pc:sldMkLst>
          <pc:docMk/>
          <pc:sldMk cId="3445919822" sldId="10213"/>
        </pc:sldMkLst>
      </pc:sldChg>
      <pc:sldChg chg="del mod modShow">
        <pc:chgData name="Beth Massi" userId="bd08b5aa-02b2-43fc-b15c-eeea7517ad71" providerId="ADAL" clId="{9EDD2288-FBFD-4DF8-90C6-B5CB1F93AA3E}" dt="2019-09-23T18:39:06.488" v="11239" actId="47"/>
        <pc:sldMkLst>
          <pc:docMk/>
          <pc:sldMk cId="1529473069" sldId="10214"/>
        </pc:sldMkLst>
      </pc:sldChg>
      <pc:sldChg chg="addSp del mod modAnim modShow">
        <pc:chgData name="Beth Massi" userId="bd08b5aa-02b2-43fc-b15c-eeea7517ad71" providerId="ADAL" clId="{9EDD2288-FBFD-4DF8-90C6-B5CB1F93AA3E}" dt="2019-09-23T18:39:06.978" v="11240" actId="47"/>
        <pc:sldMkLst>
          <pc:docMk/>
          <pc:sldMk cId="3803398716" sldId="10215"/>
        </pc:sldMkLst>
        <pc:spChg chg="add">
          <ac:chgData name="Beth Massi" userId="bd08b5aa-02b2-43fc-b15c-eeea7517ad71" providerId="ADAL" clId="{9EDD2288-FBFD-4DF8-90C6-B5CB1F93AA3E}" dt="2019-09-18T19:16:47.208" v="2377"/>
          <ac:spMkLst>
            <pc:docMk/>
            <pc:sldMk cId="3803398716" sldId="10215"/>
            <ac:spMk id="46" creationId="{8235AE60-7A0B-4C47-80FD-B66640636BB9}"/>
          </ac:spMkLst>
        </pc:spChg>
      </pc:sldChg>
      <pc:sldChg chg="modSp add del modNotesTx">
        <pc:chgData name="Beth Massi" userId="bd08b5aa-02b2-43fc-b15c-eeea7517ad71" providerId="ADAL" clId="{9EDD2288-FBFD-4DF8-90C6-B5CB1F93AA3E}" dt="2019-09-23T00:03:15.548" v="11233" actId="6549"/>
        <pc:sldMkLst>
          <pc:docMk/>
          <pc:sldMk cId="4242597414" sldId="10224"/>
        </pc:sldMkLst>
        <pc:spChg chg="mod">
          <ac:chgData name="Beth Massi" userId="bd08b5aa-02b2-43fc-b15c-eeea7517ad71" providerId="ADAL" clId="{9EDD2288-FBFD-4DF8-90C6-B5CB1F93AA3E}" dt="2019-09-19T22:48:27.592" v="2569" actId="207"/>
          <ac:spMkLst>
            <pc:docMk/>
            <pc:sldMk cId="4242597414" sldId="10224"/>
            <ac:spMk id="10" creationId="{00000000-0000-0000-0000-000000000000}"/>
          </ac:spMkLst>
        </pc:spChg>
      </pc:sldChg>
      <pc:sldChg chg="modSp">
        <pc:chgData name="Beth Massi" userId="bd08b5aa-02b2-43fc-b15c-eeea7517ad71" providerId="ADAL" clId="{9EDD2288-FBFD-4DF8-90C6-B5CB1F93AA3E}" dt="2019-09-19T21:57:56.775" v="2565" actId="20577"/>
        <pc:sldMkLst>
          <pc:docMk/>
          <pc:sldMk cId="2412432847" sldId="10225"/>
        </pc:sldMkLst>
        <pc:spChg chg="mod">
          <ac:chgData name="Beth Massi" userId="bd08b5aa-02b2-43fc-b15c-eeea7517ad71" providerId="ADAL" clId="{9EDD2288-FBFD-4DF8-90C6-B5CB1F93AA3E}" dt="2019-09-18T19:17:53.753" v="2389" actId="20577"/>
          <ac:spMkLst>
            <pc:docMk/>
            <pc:sldMk cId="2412432847" sldId="10225"/>
            <ac:spMk id="2" creationId="{FA9D1495-BD70-420A-9A4F-8DBE90E37993}"/>
          </ac:spMkLst>
        </pc:spChg>
        <pc:spChg chg="mod">
          <ac:chgData name="Beth Massi" userId="bd08b5aa-02b2-43fc-b15c-eeea7517ad71" providerId="ADAL" clId="{9EDD2288-FBFD-4DF8-90C6-B5CB1F93AA3E}" dt="2019-09-19T21:57:56.775" v="2565" actId="20577"/>
          <ac:spMkLst>
            <pc:docMk/>
            <pc:sldMk cId="2412432847" sldId="10225"/>
            <ac:spMk id="15" creationId="{CB0B96E8-AFE9-464F-AFC2-8DEAE2E88F8D}"/>
          </ac:spMkLst>
        </pc:spChg>
        <pc:cxnChg chg="mod">
          <ac:chgData name="Beth Massi" userId="bd08b5aa-02b2-43fc-b15c-eeea7517ad71" providerId="ADAL" clId="{9EDD2288-FBFD-4DF8-90C6-B5CB1F93AA3E}" dt="2019-09-19T21:57:56.324" v="2563" actId="20577"/>
          <ac:cxnSpMkLst>
            <pc:docMk/>
            <pc:sldMk cId="2412432847" sldId="10225"/>
            <ac:cxnSpMk id="16" creationId="{8DA02A97-9746-4479-9E0C-14ACB856DB56}"/>
          </ac:cxnSpMkLst>
        </pc:cxnChg>
      </pc:sldChg>
      <pc:sldChg chg="modSp del ord addCm delCm modCm">
        <pc:chgData name="Beth Massi" userId="bd08b5aa-02b2-43fc-b15c-eeea7517ad71" providerId="ADAL" clId="{9EDD2288-FBFD-4DF8-90C6-B5CB1F93AA3E}" dt="2019-09-19T22:48:35.188" v="2570" actId="47"/>
        <pc:sldMkLst>
          <pc:docMk/>
          <pc:sldMk cId="1361683783" sldId="10226"/>
        </pc:sldMkLst>
        <pc:spChg chg="mod">
          <ac:chgData name="Beth Massi" userId="bd08b5aa-02b2-43fc-b15c-eeea7517ad71" providerId="ADAL" clId="{9EDD2288-FBFD-4DF8-90C6-B5CB1F93AA3E}" dt="2019-09-19T21:55:44.288" v="2562" actId="6549"/>
          <ac:spMkLst>
            <pc:docMk/>
            <pc:sldMk cId="1361683783" sldId="10226"/>
            <ac:spMk id="2" creationId="{6D29FD42-F82E-475C-91B9-38E00C6EBFBA}"/>
          </ac:spMkLst>
        </pc:spChg>
      </pc:sldChg>
      <pc:sldChg chg="addCm modCm">
        <pc:chgData name="Beth Massi" userId="bd08b5aa-02b2-43fc-b15c-eeea7517ad71" providerId="ADAL" clId="{9EDD2288-FBFD-4DF8-90C6-B5CB1F93AA3E}" dt="2019-09-20T17:48:42.379" v="6120" actId="1589"/>
        <pc:sldMkLst>
          <pc:docMk/>
          <pc:sldMk cId="180768495" sldId="10228"/>
        </pc:sldMkLst>
      </pc:sldChg>
      <pc:sldChg chg="addSp delSp modSp addAnim delAnim modAnim modNotesTx">
        <pc:chgData name="Beth Massi" userId="bd08b5aa-02b2-43fc-b15c-eeea7517ad71" providerId="ADAL" clId="{9EDD2288-FBFD-4DF8-90C6-B5CB1F93AA3E}" dt="2019-09-23T18:39:55.223" v="11241" actId="20577"/>
        <pc:sldMkLst>
          <pc:docMk/>
          <pc:sldMk cId="67459066" sldId="10229"/>
        </pc:sldMkLst>
        <pc:spChg chg="add del">
          <ac:chgData name="Beth Massi" userId="bd08b5aa-02b2-43fc-b15c-eeea7517ad71" providerId="ADAL" clId="{9EDD2288-FBFD-4DF8-90C6-B5CB1F93AA3E}" dt="2019-09-22T23:57:58.923" v="11087" actId="478"/>
          <ac:spMkLst>
            <pc:docMk/>
            <pc:sldMk cId="67459066" sldId="10229"/>
            <ac:spMk id="3" creationId="{31567E20-157F-4B96-9ABB-DC7B4E1295BB}"/>
          </ac:spMkLst>
        </pc:spChg>
        <pc:spChg chg="add del mod">
          <ac:chgData name="Beth Massi" userId="bd08b5aa-02b2-43fc-b15c-eeea7517ad71" providerId="ADAL" clId="{9EDD2288-FBFD-4DF8-90C6-B5CB1F93AA3E}" dt="2019-09-22T23:58:20.121" v="11124" actId="20577"/>
          <ac:spMkLst>
            <pc:docMk/>
            <pc:sldMk cId="67459066" sldId="10229"/>
            <ac:spMk id="39" creationId="{19AFE05D-9736-471E-B5D2-207940914560}"/>
          </ac:spMkLst>
        </pc:spChg>
        <pc:spChg chg="add mod">
          <ac:chgData name="Beth Massi" userId="bd08b5aa-02b2-43fc-b15c-eeea7517ad71" providerId="ADAL" clId="{9EDD2288-FBFD-4DF8-90C6-B5CB1F93AA3E}" dt="2019-09-22T23:59:47.724" v="11164" actId="122"/>
          <ac:spMkLst>
            <pc:docMk/>
            <pc:sldMk cId="67459066" sldId="10229"/>
            <ac:spMk id="40" creationId="{FE90C2D8-02F8-4A05-AA11-02E28CFD1E2E}"/>
          </ac:spMkLst>
        </pc:spChg>
        <pc:spChg chg="add mod">
          <ac:chgData name="Beth Massi" userId="bd08b5aa-02b2-43fc-b15c-eeea7517ad71" providerId="ADAL" clId="{9EDD2288-FBFD-4DF8-90C6-B5CB1F93AA3E}" dt="2019-09-23T00:00:19.556" v="11231" actId="20577"/>
          <ac:spMkLst>
            <pc:docMk/>
            <pc:sldMk cId="67459066" sldId="10229"/>
            <ac:spMk id="41" creationId="{AC0360C4-A238-490F-B2D0-A9C6BEE09BF6}"/>
          </ac:spMkLst>
        </pc:spChg>
        <pc:spChg chg="add del mod">
          <ac:chgData name="Beth Massi" userId="bd08b5aa-02b2-43fc-b15c-eeea7517ad71" providerId="ADAL" clId="{9EDD2288-FBFD-4DF8-90C6-B5CB1F93AA3E}" dt="2019-09-22T23:58:37.864" v="11159" actId="1036"/>
          <ac:spMkLst>
            <pc:docMk/>
            <pc:sldMk cId="67459066" sldId="10229"/>
            <ac:spMk id="42" creationId="{00000000-0000-0000-0000-000000000000}"/>
          </ac:spMkLst>
        </pc:spChg>
        <pc:grpChg chg="add del mod">
          <ac:chgData name="Beth Massi" userId="bd08b5aa-02b2-43fc-b15c-eeea7517ad71" providerId="ADAL" clId="{9EDD2288-FBFD-4DF8-90C6-B5CB1F93AA3E}" dt="2019-09-22T23:58:37.864" v="11159" actId="1036"/>
          <ac:grpSpMkLst>
            <pc:docMk/>
            <pc:sldMk cId="67459066" sldId="10229"/>
            <ac:grpSpMk id="31"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2"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3"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4"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5"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6" creationId="{00000000-0000-0000-0000-000000000000}"/>
          </ac:grpSpMkLst>
        </pc:grpChg>
        <pc:grpChg chg="add del mod">
          <ac:chgData name="Beth Massi" userId="bd08b5aa-02b2-43fc-b15c-eeea7517ad71" providerId="ADAL" clId="{9EDD2288-FBFD-4DF8-90C6-B5CB1F93AA3E}" dt="2019-09-22T23:58:37.864" v="11159" actId="1036"/>
          <ac:grpSpMkLst>
            <pc:docMk/>
            <pc:sldMk cId="67459066" sldId="10229"/>
            <ac:grpSpMk id="37" creationId="{00000000-0000-0000-0000-000000000000}"/>
          </ac:grpSpMkLst>
        </pc:grpChg>
        <pc:picChg chg="add del mod">
          <ac:chgData name="Beth Massi" userId="bd08b5aa-02b2-43fc-b15c-eeea7517ad71" providerId="ADAL" clId="{9EDD2288-FBFD-4DF8-90C6-B5CB1F93AA3E}" dt="2019-09-22T23:58:37.864" v="11159" actId="1036"/>
          <ac:picMkLst>
            <pc:docMk/>
            <pc:sldMk cId="67459066" sldId="10229"/>
            <ac:picMk id="2"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4"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5"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6"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7"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8" creationId="{00000000-0000-0000-0000-000000000000}"/>
          </ac:picMkLst>
        </pc:picChg>
        <pc:picChg chg="add del mod">
          <ac:chgData name="Beth Massi" userId="bd08b5aa-02b2-43fc-b15c-eeea7517ad71" providerId="ADAL" clId="{9EDD2288-FBFD-4DF8-90C6-B5CB1F93AA3E}" dt="2019-09-22T23:58:37.864" v="11159" actId="1036"/>
          <ac:picMkLst>
            <pc:docMk/>
            <pc:sldMk cId="67459066" sldId="10229"/>
            <ac:picMk id="9" creationId="{00000000-0000-0000-0000-000000000000}"/>
          </ac:picMkLst>
        </pc:picChg>
      </pc:sldChg>
      <pc:sldChg chg="modSp modNotesTx">
        <pc:chgData name="Beth Massi" userId="bd08b5aa-02b2-43fc-b15c-eeea7517ad71" providerId="ADAL" clId="{9EDD2288-FBFD-4DF8-90C6-B5CB1F93AA3E}" dt="2019-09-20T18:34:31.832" v="9935" actId="20577"/>
        <pc:sldMkLst>
          <pc:docMk/>
          <pc:sldMk cId="3146513310" sldId="10230"/>
        </pc:sldMkLst>
        <pc:graphicFrameChg chg="mod">
          <ac:chgData name="Beth Massi" userId="bd08b5aa-02b2-43fc-b15c-eeea7517ad71" providerId="ADAL" clId="{9EDD2288-FBFD-4DF8-90C6-B5CB1F93AA3E}" dt="2019-09-16T23:10:17.284" v="681" actId="20577"/>
          <ac:graphicFrameMkLst>
            <pc:docMk/>
            <pc:sldMk cId="3146513310" sldId="10230"/>
            <ac:graphicFrameMk id="5" creationId="{5524B5FA-396D-4D86-B4E0-D2BBB9E1073C}"/>
          </ac:graphicFrameMkLst>
        </pc:graphicFrameChg>
      </pc:sldChg>
      <pc:sldChg chg="modSp del mod modShow addCm delCm modCm">
        <pc:chgData name="Beth Massi" userId="bd08b5aa-02b2-43fc-b15c-eeea7517ad71" providerId="ADAL" clId="{9EDD2288-FBFD-4DF8-90C6-B5CB1F93AA3E}" dt="2019-09-23T18:38:42.276" v="11237" actId="47"/>
        <pc:sldMkLst>
          <pc:docMk/>
          <pc:sldMk cId="908440520" sldId="10231"/>
        </pc:sldMkLst>
        <pc:spChg chg="mod">
          <ac:chgData name="Beth Massi" userId="bd08b5aa-02b2-43fc-b15c-eeea7517ad71" providerId="ADAL" clId="{9EDD2288-FBFD-4DF8-90C6-B5CB1F93AA3E}" dt="2019-09-16T23:13:49.326" v="702" actId="20577"/>
          <ac:spMkLst>
            <pc:docMk/>
            <pc:sldMk cId="908440520" sldId="10231"/>
            <ac:spMk id="3" creationId="{ED96208D-867A-4A19-8EB0-439ACD68A65C}"/>
          </ac:spMkLst>
        </pc:spChg>
        <pc:spChg chg="mod">
          <ac:chgData name="Beth Massi" userId="bd08b5aa-02b2-43fc-b15c-eeea7517ad71" providerId="ADAL" clId="{9EDD2288-FBFD-4DF8-90C6-B5CB1F93AA3E}" dt="2019-09-17T20:05:05.061" v="1805" actId="20577"/>
          <ac:spMkLst>
            <pc:docMk/>
            <pc:sldMk cId="908440520" sldId="10231"/>
            <ac:spMk id="4" creationId="{340D0C54-3E62-4912-BFA8-2A91DC3F2B54}"/>
          </ac:spMkLst>
        </pc:spChg>
      </pc:sldChg>
      <pc:sldChg chg="addSp modSp del mod modShow addCm delCm modCm">
        <pc:chgData name="Beth Massi" userId="bd08b5aa-02b2-43fc-b15c-eeea7517ad71" providerId="ADAL" clId="{9EDD2288-FBFD-4DF8-90C6-B5CB1F93AA3E}" dt="2019-09-20T06:09:18.628" v="3631" actId="47"/>
        <pc:sldMkLst>
          <pc:docMk/>
          <pc:sldMk cId="1445195255" sldId="10232"/>
        </pc:sldMkLst>
        <pc:spChg chg="add mod">
          <ac:chgData name="Beth Massi" userId="bd08b5aa-02b2-43fc-b15c-eeea7517ad71" providerId="ADAL" clId="{9EDD2288-FBFD-4DF8-90C6-B5CB1F93AA3E}" dt="2019-09-17T20:32:14.021" v="1915" actId="20577"/>
          <ac:spMkLst>
            <pc:docMk/>
            <pc:sldMk cId="1445195255" sldId="10232"/>
            <ac:spMk id="2" creationId="{3E6F903F-7E21-4DF8-B77F-BAB50ECD1D3F}"/>
          </ac:spMkLst>
        </pc:spChg>
        <pc:spChg chg="add mod">
          <ac:chgData name="Beth Massi" userId="bd08b5aa-02b2-43fc-b15c-eeea7517ad71" providerId="ADAL" clId="{9EDD2288-FBFD-4DF8-90C6-B5CB1F93AA3E}" dt="2019-09-20T00:00:56.597" v="2573" actId="14100"/>
          <ac:spMkLst>
            <pc:docMk/>
            <pc:sldMk cId="1445195255" sldId="10232"/>
            <ac:spMk id="2" creationId="{BE2752EB-89AA-4E92-B253-AF0E58E099A3}"/>
          </ac:spMkLst>
        </pc:spChg>
        <pc:spChg chg="mod">
          <ac:chgData name="Beth Massi" userId="bd08b5aa-02b2-43fc-b15c-eeea7517ad71" providerId="ADAL" clId="{9EDD2288-FBFD-4DF8-90C6-B5CB1F93AA3E}" dt="2019-09-17T16:26:43.603" v="1463" actId="20577"/>
          <ac:spMkLst>
            <pc:docMk/>
            <pc:sldMk cId="1445195255" sldId="10232"/>
            <ac:spMk id="3" creationId="{99F46E80-8A3A-4BEC-9584-11F945CD729E}"/>
          </ac:spMkLst>
        </pc:spChg>
        <pc:spChg chg="add mod">
          <ac:chgData name="Beth Massi" userId="bd08b5aa-02b2-43fc-b15c-eeea7517ad71" providerId="ADAL" clId="{9EDD2288-FBFD-4DF8-90C6-B5CB1F93AA3E}" dt="2019-09-16T23:34:26.886" v="961" actId="1076"/>
          <ac:spMkLst>
            <pc:docMk/>
            <pc:sldMk cId="1445195255" sldId="10232"/>
            <ac:spMk id="4" creationId="{519B1CAE-F68C-4D7C-B3E4-30964BB23AEA}"/>
          </ac:spMkLst>
        </pc:spChg>
        <pc:spChg chg="mod">
          <ac:chgData name="Beth Massi" userId="bd08b5aa-02b2-43fc-b15c-eeea7517ad71" providerId="ADAL" clId="{9EDD2288-FBFD-4DF8-90C6-B5CB1F93AA3E}" dt="2019-09-20T00:56:50.826" v="2871" actId="20577"/>
          <ac:spMkLst>
            <pc:docMk/>
            <pc:sldMk cId="1445195255" sldId="10232"/>
            <ac:spMk id="4" creationId="{788FD6B4-12F4-498B-A94C-60B6E0E99276}"/>
          </ac:spMkLst>
        </pc:spChg>
        <pc:spChg chg="add mod">
          <ac:chgData name="Beth Massi" userId="bd08b5aa-02b2-43fc-b15c-eeea7517ad71" providerId="ADAL" clId="{9EDD2288-FBFD-4DF8-90C6-B5CB1F93AA3E}" dt="2019-09-20T00:55:23.845" v="2856" actId="20577"/>
          <ac:spMkLst>
            <pc:docMk/>
            <pc:sldMk cId="1445195255" sldId="10232"/>
            <ac:spMk id="6" creationId="{4ED17BCA-9426-4A45-85B0-4360BB69EB37}"/>
          </ac:spMkLst>
        </pc:spChg>
        <pc:graphicFrameChg chg="mod">
          <ac:chgData name="Beth Massi" userId="bd08b5aa-02b2-43fc-b15c-eeea7517ad71" providerId="ADAL" clId="{9EDD2288-FBFD-4DF8-90C6-B5CB1F93AA3E}" dt="2019-09-20T00:56:19.944" v="2860" actId="20577"/>
          <ac:graphicFrameMkLst>
            <pc:docMk/>
            <pc:sldMk cId="1445195255" sldId="10232"/>
            <ac:graphicFrameMk id="5" creationId="{5524B5FA-396D-4D86-B4E0-D2BBB9E1073C}"/>
          </ac:graphicFrameMkLst>
        </pc:graphicFrameChg>
      </pc:sldChg>
      <pc:sldChg chg="add modNotesTx">
        <pc:chgData name="Beth Massi" userId="bd08b5aa-02b2-43fc-b15c-eeea7517ad71" providerId="ADAL" clId="{9EDD2288-FBFD-4DF8-90C6-B5CB1F93AA3E}" dt="2019-09-20T18:31:41.739" v="9421" actId="20577"/>
        <pc:sldMkLst>
          <pc:docMk/>
          <pc:sldMk cId="1965495789" sldId="10233"/>
        </pc:sldMkLst>
      </pc:sldChg>
      <pc:sldChg chg="delSp modSp del">
        <pc:chgData name="Beth Massi" userId="bd08b5aa-02b2-43fc-b15c-eeea7517ad71" providerId="ADAL" clId="{9EDD2288-FBFD-4DF8-90C6-B5CB1F93AA3E}" dt="2019-09-19T21:31:54.121" v="2448" actId="2696"/>
        <pc:sldMkLst>
          <pc:docMk/>
          <pc:sldMk cId="2877716041" sldId="10233"/>
        </pc:sldMkLst>
        <pc:spChg chg="del mod">
          <ac:chgData name="Beth Massi" userId="bd08b5aa-02b2-43fc-b15c-eeea7517ad71" providerId="ADAL" clId="{9EDD2288-FBFD-4DF8-90C6-B5CB1F93AA3E}" dt="2019-09-18T16:28:34.844" v="2244" actId="478"/>
          <ac:spMkLst>
            <pc:docMk/>
            <pc:sldMk cId="2877716041" sldId="10233"/>
            <ac:spMk id="4" creationId="{239394C9-6B69-43D3-A073-687CACDA3670}"/>
          </ac:spMkLst>
        </pc:spChg>
        <pc:graphicFrameChg chg="mod">
          <ac:chgData name="Beth Massi" userId="bd08b5aa-02b2-43fc-b15c-eeea7517ad71" providerId="ADAL" clId="{9EDD2288-FBFD-4DF8-90C6-B5CB1F93AA3E}" dt="2019-09-18T16:35:46.831" v="2333"/>
          <ac:graphicFrameMkLst>
            <pc:docMk/>
            <pc:sldMk cId="2877716041" sldId="10233"/>
            <ac:graphicFrameMk id="7" creationId="{55AAD774-F3AB-4C06-BAD7-A436CF8EE7CD}"/>
          </ac:graphicFrameMkLst>
        </pc:graphicFrameChg>
      </pc:sldChg>
      <pc:sldChg chg="addSp delSp modSp">
        <pc:chgData name="Beth Massi" userId="bd08b5aa-02b2-43fc-b15c-eeea7517ad71" providerId="ADAL" clId="{9EDD2288-FBFD-4DF8-90C6-B5CB1F93AA3E}" dt="2019-09-22T23:38:15.254" v="10926" actId="21"/>
        <pc:sldMkLst>
          <pc:docMk/>
          <pc:sldMk cId="2334748203" sldId="10234"/>
        </pc:sldMkLst>
        <pc:spChg chg="mod">
          <ac:chgData name="Beth Massi" userId="bd08b5aa-02b2-43fc-b15c-eeea7517ad71" providerId="ADAL" clId="{9EDD2288-FBFD-4DF8-90C6-B5CB1F93AA3E}" dt="2019-09-17T16:53:30.659" v="1471" actId="20577"/>
          <ac:spMkLst>
            <pc:docMk/>
            <pc:sldMk cId="2334748203" sldId="10234"/>
            <ac:spMk id="3" creationId="{99F46E80-8A3A-4BEC-9584-11F945CD729E}"/>
          </ac:spMkLst>
        </pc:spChg>
        <pc:spChg chg="del">
          <ac:chgData name="Beth Massi" userId="bd08b5aa-02b2-43fc-b15c-eeea7517ad71" providerId="ADAL" clId="{9EDD2288-FBFD-4DF8-90C6-B5CB1F93AA3E}" dt="2019-09-12T17:29:51.136" v="114" actId="478"/>
          <ac:spMkLst>
            <pc:docMk/>
            <pc:sldMk cId="2334748203" sldId="10234"/>
            <ac:spMk id="4" creationId="{5BAA24E0-2344-4B69-8CDD-60DC602930E2}"/>
          </ac:spMkLst>
        </pc:spChg>
        <pc:spChg chg="mod">
          <ac:chgData name="Beth Massi" userId="bd08b5aa-02b2-43fc-b15c-eeea7517ad71" providerId="ADAL" clId="{9EDD2288-FBFD-4DF8-90C6-B5CB1F93AA3E}" dt="2019-09-22T23:37:56.222" v="10924" actId="1582"/>
          <ac:spMkLst>
            <pc:docMk/>
            <pc:sldMk cId="2334748203" sldId="10234"/>
            <ac:spMk id="9" creationId="{262146F2-9869-4EF4-BAA8-5114E25F47FF}"/>
          </ac:spMkLst>
        </pc:spChg>
        <pc:spChg chg="mod">
          <ac:chgData name="Beth Massi" userId="bd08b5aa-02b2-43fc-b15c-eeea7517ad71" providerId="ADAL" clId="{9EDD2288-FBFD-4DF8-90C6-B5CB1F93AA3E}" dt="2019-09-22T23:37:56.222" v="10924" actId="1582"/>
          <ac:spMkLst>
            <pc:docMk/>
            <pc:sldMk cId="2334748203" sldId="10234"/>
            <ac:spMk id="10" creationId="{7AAB999E-E209-4FC8-8211-E26260ECA8B1}"/>
          </ac:spMkLst>
        </pc:spChg>
        <pc:spChg chg="mod">
          <ac:chgData name="Beth Massi" userId="bd08b5aa-02b2-43fc-b15c-eeea7517ad71" providerId="ADAL" clId="{9EDD2288-FBFD-4DF8-90C6-B5CB1F93AA3E}" dt="2019-09-22T23:37:56.222" v="10924" actId="1582"/>
          <ac:spMkLst>
            <pc:docMk/>
            <pc:sldMk cId="2334748203" sldId="10234"/>
            <ac:spMk id="11" creationId="{0532270F-F78B-4DE1-A8D4-8A0518598B37}"/>
          </ac:spMkLst>
        </pc:spChg>
        <pc:spChg chg="mod">
          <ac:chgData name="Beth Massi" userId="bd08b5aa-02b2-43fc-b15c-eeea7517ad71" providerId="ADAL" clId="{9EDD2288-FBFD-4DF8-90C6-B5CB1F93AA3E}" dt="2019-09-22T23:37:56.222" v="10924" actId="1582"/>
          <ac:spMkLst>
            <pc:docMk/>
            <pc:sldMk cId="2334748203" sldId="10234"/>
            <ac:spMk id="12" creationId="{E4972152-684C-4FB4-87CC-25D4F0E6B9BC}"/>
          </ac:spMkLst>
        </pc:spChg>
        <pc:spChg chg="mod">
          <ac:chgData name="Beth Massi" userId="bd08b5aa-02b2-43fc-b15c-eeea7517ad71" providerId="ADAL" clId="{9EDD2288-FBFD-4DF8-90C6-B5CB1F93AA3E}" dt="2019-09-22T23:37:56.222" v="10924" actId="1582"/>
          <ac:spMkLst>
            <pc:docMk/>
            <pc:sldMk cId="2334748203" sldId="10234"/>
            <ac:spMk id="13" creationId="{C951D4E1-8F94-43CD-821E-A6E7A92E3CF2}"/>
          </ac:spMkLst>
        </pc:spChg>
        <pc:spChg chg="mod">
          <ac:chgData name="Beth Massi" userId="bd08b5aa-02b2-43fc-b15c-eeea7517ad71" providerId="ADAL" clId="{9EDD2288-FBFD-4DF8-90C6-B5CB1F93AA3E}" dt="2019-09-22T23:37:56.222" v="10924" actId="1582"/>
          <ac:spMkLst>
            <pc:docMk/>
            <pc:sldMk cId="2334748203" sldId="10234"/>
            <ac:spMk id="14" creationId="{CA51FE21-C449-43C6-89C0-B37CD542C62F}"/>
          </ac:spMkLst>
        </pc:spChg>
        <pc:spChg chg="mod">
          <ac:chgData name="Beth Massi" userId="bd08b5aa-02b2-43fc-b15c-eeea7517ad71" providerId="ADAL" clId="{9EDD2288-FBFD-4DF8-90C6-B5CB1F93AA3E}" dt="2019-09-22T23:37:56.222" v="10924" actId="1582"/>
          <ac:spMkLst>
            <pc:docMk/>
            <pc:sldMk cId="2334748203" sldId="10234"/>
            <ac:spMk id="15" creationId="{F02D68A0-2EDC-41AE-8DA5-FC2C1E22FCB6}"/>
          </ac:spMkLst>
        </pc:spChg>
        <pc:grpChg chg="add del mod">
          <ac:chgData name="Beth Massi" userId="bd08b5aa-02b2-43fc-b15c-eeea7517ad71" providerId="ADAL" clId="{9EDD2288-FBFD-4DF8-90C6-B5CB1F93AA3E}" dt="2019-09-22T23:38:15.254" v="10926" actId="21"/>
          <ac:grpSpMkLst>
            <pc:docMk/>
            <pc:sldMk cId="2334748203" sldId="10234"/>
            <ac:grpSpMk id="2" creationId="{455A21E8-1F8A-417B-B643-3D3F0FF5E171}"/>
          </ac:grpSpMkLst>
        </pc:grpChg>
        <pc:grpChg chg="add del mod">
          <ac:chgData name="Beth Massi" userId="bd08b5aa-02b2-43fc-b15c-eeea7517ad71" providerId="ADAL" clId="{9EDD2288-FBFD-4DF8-90C6-B5CB1F93AA3E}" dt="2019-09-22T23:37:36.925" v="10922" actId="165"/>
          <ac:grpSpMkLst>
            <pc:docMk/>
            <pc:sldMk cId="2334748203" sldId="10234"/>
            <ac:grpSpMk id="4" creationId="{1F32A164-084D-4A1F-9F61-A4A30590F52E}"/>
          </ac:grpSpMkLst>
        </pc:grpChg>
        <pc:grpChg chg="mod topLvl">
          <ac:chgData name="Beth Massi" userId="bd08b5aa-02b2-43fc-b15c-eeea7517ad71" providerId="ADAL" clId="{9EDD2288-FBFD-4DF8-90C6-B5CB1F93AA3E}" dt="2019-09-22T23:38:13.006" v="10925" actId="164"/>
          <ac:grpSpMkLst>
            <pc:docMk/>
            <pc:sldMk cId="2334748203" sldId="10234"/>
            <ac:grpSpMk id="6" creationId="{779AF6D8-2E76-4541-94CB-03ABFA7259DF}"/>
          </ac:grpSpMkLst>
        </pc:grpChg>
        <pc:grpChg chg="mod topLvl">
          <ac:chgData name="Beth Massi" userId="bd08b5aa-02b2-43fc-b15c-eeea7517ad71" providerId="ADAL" clId="{9EDD2288-FBFD-4DF8-90C6-B5CB1F93AA3E}" dt="2019-09-22T23:38:13.006" v="10925" actId="164"/>
          <ac:grpSpMkLst>
            <pc:docMk/>
            <pc:sldMk cId="2334748203" sldId="10234"/>
            <ac:grpSpMk id="7" creationId="{7BAF32DB-9C75-432E-9E67-2D48B26ABB01}"/>
          </ac:grpSpMkLst>
        </pc:grpChg>
        <pc:grpChg chg="mod topLvl">
          <ac:chgData name="Beth Massi" userId="bd08b5aa-02b2-43fc-b15c-eeea7517ad71" providerId="ADAL" clId="{9EDD2288-FBFD-4DF8-90C6-B5CB1F93AA3E}" dt="2019-09-22T23:38:13.006" v="10925" actId="164"/>
          <ac:grpSpMkLst>
            <pc:docMk/>
            <pc:sldMk cId="2334748203" sldId="10234"/>
            <ac:grpSpMk id="8" creationId="{64A90F6C-1F39-4D2E-8FE5-28D516FA4734}"/>
          </ac:grpSpMkLst>
        </pc:grpChg>
        <pc:graphicFrameChg chg="mod">
          <ac:chgData name="Beth Massi" userId="bd08b5aa-02b2-43fc-b15c-eeea7517ad71" providerId="ADAL" clId="{9EDD2288-FBFD-4DF8-90C6-B5CB1F93AA3E}" dt="2019-09-22T23:37:02.502" v="10918"/>
          <ac:graphicFrameMkLst>
            <pc:docMk/>
            <pc:sldMk cId="2334748203" sldId="10234"/>
            <ac:graphicFrameMk id="5" creationId="{5524B5FA-396D-4D86-B4E0-D2BBB9E1073C}"/>
          </ac:graphicFrameMkLst>
        </pc:graphicFrameChg>
      </pc:sldChg>
      <pc:sldChg chg="delSp modSp add ord modAnim modNotesTx">
        <pc:chgData name="Beth Massi" userId="bd08b5aa-02b2-43fc-b15c-eeea7517ad71" providerId="ADAL" clId="{9EDD2288-FBFD-4DF8-90C6-B5CB1F93AA3E}" dt="2019-09-22T23:36:37.006" v="10915" actId="165"/>
        <pc:sldMkLst>
          <pc:docMk/>
          <pc:sldMk cId="3321570824" sldId="10530"/>
        </pc:sldMkLst>
        <pc:spChg chg="mod">
          <ac:chgData name="Beth Massi" userId="bd08b5aa-02b2-43fc-b15c-eeea7517ad71" providerId="ADAL" clId="{9EDD2288-FBFD-4DF8-90C6-B5CB1F93AA3E}" dt="2019-09-12T17:18:41.498" v="3" actId="207"/>
          <ac:spMkLst>
            <pc:docMk/>
            <pc:sldMk cId="3321570824" sldId="10530"/>
            <ac:spMk id="3" creationId="{7C2AF330-7A18-405C-BC6D-401E3F891D46}"/>
          </ac:spMkLst>
        </pc:spChg>
        <pc:spChg chg="mod">
          <ac:chgData name="Beth Massi" userId="bd08b5aa-02b2-43fc-b15c-eeea7517ad71" providerId="ADAL" clId="{9EDD2288-FBFD-4DF8-90C6-B5CB1F93AA3E}" dt="2019-09-12T17:20:03.274" v="9" actId="207"/>
          <ac:spMkLst>
            <pc:docMk/>
            <pc:sldMk cId="3321570824" sldId="10530"/>
            <ac:spMk id="6" creationId="{2BC3DFF8-124C-4806-AB0F-F4370E0EFF97}"/>
          </ac:spMkLst>
        </pc:spChg>
        <pc:spChg chg="mod">
          <ac:chgData name="Beth Massi" userId="bd08b5aa-02b2-43fc-b15c-eeea7517ad71" providerId="ADAL" clId="{9EDD2288-FBFD-4DF8-90C6-B5CB1F93AA3E}" dt="2019-09-12T17:20:06.087" v="10" actId="207"/>
          <ac:spMkLst>
            <pc:docMk/>
            <pc:sldMk cId="3321570824" sldId="10530"/>
            <ac:spMk id="7" creationId="{4DC7540B-2CF3-4017-B8F9-26ABFF0B529E}"/>
          </ac:spMkLst>
        </pc:spChg>
        <pc:spChg chg="mod">
          <ac:chgData name="Beth Massi" userId="bd08b5aa-02b2-43fc-b15c-eeea7517ad71" providerId="ADAL" clId="{9EDD2288-FBFD-4DF8-90C6-B5CB1F93AA3E}" dt="2019-09-12T17:20:08.422" v="11" actId="207"/>
          <ac:spMkLst>
            <pc:docMk/>
            <pc:sldMk cId="3321570824" sldId="10530"/>
            <ac:spMk id="8" creationId="{DC17FBA9-2E33-4A98-8C9A-E310FCE1D66D}"/>
          </ac:spMkLst>
        </pc:spChg>
        <pc:spChg chg="mod">
          <ac:chgData name="Beth Massi" userId="bd08b5aa-02b2-43fc-b15c-eeea7517ad71" providerId="ADAL" clId="{9EDD2288-FBFD-4DF8-90C6-B5CB1F93AA3E}" dt="2019-09-12T17:18:53.138" v="6" actId="207"/>
          <ac:spMkLst>
            <pc:docMk/>
            <pc:sldMk cId="3321570824" sldId="10530"/>
            <ac:spMk id="12" creationId="{E92AC923-3F09-4B8F-A47E-2E4D8D1F9E3B}"/>
          </ac:spMkLst>
        </pc:spChg>
        <pc:spChg chg="mod topLvl">
          <ac:chgData name="Beth Massi" userId="bd08b5aa-02b2-43fc-b15c-eeea7517ad71" providerId="ADAL" clId="{9EDD2288-FBFD-4DF8-90C6-B5CB1F93AA3E}" dt="2019-09-22T23:36:37.006" v="10915" actId="165"/>
          <ac:spMkLst>
            <pc:docMk/>
            <pc:sldMk cId="3321570824" sldId="10530"/>
            <ac:spMk id="15" creationId="{76E2E801-C53A-4BD8-849F-CB2895EB0EB3}"/>
          </ac:spMkLst>
        </pc:spChg>
        <pc:spChg chg="mod">
          <ac:chgData name="Beth Massi" userId="bd08b5aa-02b2-43fc-b15c-eeea7517ad71" providerId="ADAL" clId="{9EDD2288-FBFD-4DF8-90C6-B5CB1F93AA3E}" dt="2019-09-12T17:18:46.024" v="4" actId="207"/>
          <ac:spMkLst>
            <pc:docMk/>
            <pc:sldMk cId="3321570824" sldId="10530"/>
            <ac:spMk id="18" creationId="{DA9AFC7E-14A3-459A-AF43-61E328EE08BA}"/>
          </ac:spMkLst>
        </pc:spChg>
        <pc:spChg chg="mod">
          <ac:chgData name="Beth Massi" userId="bd08b5aa-02b2-43fc-b15c-eeea7517ad71" providerId="ADAL" clId="{9EDD2288-FBFD-4DF8-90C6-B5CB1F93AA3E}" dt="2019-09-12T17:18:49.375" v="5" actId="207"/>
          <ac:spMkLst>
            <pc:docMk/>
            <pc:sldMk cId="3321570824" sldId="10530"/>
            <ac:spMk id="21" creationId="{32AA5DD9-991F-4355-BD2E-B434EF066F66}"/>
          </ac:spMkLst>
        </pc:spChg>
        <pc:spChg chg="mod">
          <ac:chgData name="Beth Massi" userId="bd08b5aa-02b2-43fc-b15c-eeea7517ad71" providerId="ADAL" clId="{9EDD2288-FBFD-4DF8-90C6-B5CB1F93AA3E}" dt="2019-09-12T17:19:28.266" v="8" actId="208"/>
          <ac:spMkLst>
            <pc:docMk/>
            <pc:sldMk cId="3321570824" sldId="10530"/>
            <ac:spMk id="76" creationId="{4DFB05C1-D4A4-4BEE-96DE-92C9A60FF101}"/>
          </ac:spMkLst>
        </pc:spChg>
        <pc:spChg chg="mod">
          <ac:chgData name="Beth Massi" userId="bd08b5aa-02b2-43fc-b15c-eeea7517ad71" providerId="ADAL" clId="{9EDD2288-FBFD-4DF8-90C6-B5CB1F93AA3E}" dt="2019-09-12T17:25:24.215" v="86" actId="255"/>
          <ac:spMkLst>
            <pc:docMk/>
            <pc:sldMk cId="3321570824" sldId="10530"/>
            <ac:spMk id="77" creationId="{C992CC6B-EA2E-4191-BAED-FFB5EA0270C0}"/>
          </ac:spMkLst>
        </pc:spChg>
        <pc:grpChg chg="del">
          <ac:chgData name="Beth Massi" userId="bd08b5aa-02b2-43fc-b15c-eeea7517ad71" providerId="ADAL" clId="{9EDD2288-FBFD-4DF8-90C6-B5CB1F93AA3E}" dt="2019-09-22T23:36:37.006" v="10915" actId="165"/>
          <ac:grpSpMkLst>
            <pc:docMk/>
            <pc:sldMk cId="3321570824" sldId="10530"/>
            <ac:grpSpMk id="13" creationId="{34C78B6A-8995-4E4D-A0A6-446A6E7364CC}"/>
          </ac:grpSpMkLst>
        </pc:grpChg>
        <pc:grpChg chg="mod topLvl">
          <ac:chgData name="Beth Massi" userId="bd08b5aa-02b2-43fc-b15c-eeea7517ad71" providerId="ADAL" clId="{9EDD2288-FBFD-4DF8-90C6-B5CB1F93AA3E}" dt="2019-09-22T23:36:37.006" v="10915" actId="165"/>
          <ac:grpSpMkLst>
            <pc:docMk/>
            <pc:sldMk cId="3321570824" sldId="10530"/>
            <ac:grpSpMk id="63" creationId="{F4D777A9-E67A-45AD-B68F-17579D8514D7}"/>
          </ac:grpSpMkLst>
        </pc:grpChg>
      </pc:sldChg>
      <pc:sldChg chg="del">
        <pc:chgData name="Beth Massi" userId="bd08b5aa-02b2-43fc-b15c-eeea7517ad71" providerId="ADAL" clId="{9EDD2288-FBFD-4DF8-90C6-B5CB1F93AA3E}" dt="2019-09-19T16:18:48.135" v="2390" actId="47"/>
        <pc:sldMkLst>
          <pc:docMk/>
          <pc:sldMk cId="458591588" sldId="10531"/>
        </pc:sldMkLst>
      </pc:sldChg>
      <pc:sldChg chg="del">
        <pc:chgData name="Beth Massi" userId="bd08b5aa-02b2-43fc-b15c-eeea7517ad71" providerId="ADAL" clId="{9EDD2288-FBFD-4DF8-90C6-B5CB1F93AA3E}" dt="2019-09-20T05:48:04.129" v="3277" actId="47"/>
        <pc:sldMkLst>
          <pc:docMk/>
          <pc:sldMk cId="2877716041" sldId="10531"/>
        </pc:sldMkLst>
      </pc:sldChg>
      <pc:sldChg chg="addSp delSp modSp">
        <pc:chgData name="Beth Massi" userId="bd08b5aa-02b2-43fc-b15c-eeea7517ad71" providerId="ADAL" clId="{9EDD2288-FBFD-4DF8-90C6-B5CB1F93AA3E}" dt="2019-09-20T06:07:56.027" v="3628"/>
        <pc:sldMkLst>
          <pc:docMk/>
          <pc:sldMk cId="2598509346" sldId="10532"/>
        </pc:sldMkLst>
        <pc:spChg chg="add del mod">
          <ac:chgData name="Beth Massi" userId="bd08b5aa-02b2-43fc-b15c-eeea7517ad71" providerId="ADAL" clId="{9EDD2288-FBFD-4DF8-90C6-B5CB1F93AA3E}" dt="2019-09-20T06:02:44.668" v="3552" actId="478"/>
          <ac:spMkLst>
            <pc:docMk/>
            <pc:sldMk cId="2598509346" sldId="10532"/>
            <ac:spMk id="2" creationId="{A1B9821B-5BE8-41B3-BA3A-F3603C1FB18D}"/>
          </ac:spMkLst>
        </pc:spChg>
        <pc:spChg chg="mod">
          <ac:chgData name="Beth Massi" userId="bd08b5aa-02b2-43fc-b15c-eeea7517ad71" providerId="ADAL" clId="{9EDD2288-FBFD-4DF8-90C6-B5CB1F93AA3E}" dt="2019-09-20T06:05:40.991" v="3598" actId="1076"/>
          <ac:spMkLst>
            <pc:docMk/>
            <pc:sldMk cId="2598509346" sldId="10532"/>
            <ac:spMk id="3" creationId="{99F46E80-8A3A-4BEC-9584-11F945CD729E}"/>
          </ac:spMkLst>
        </pc:spChg>
        <pc:spChg chg="add del mod">
          <ac:chgData name="Beth Massi" userId="bd08b5aa-02b2-43fc-b15c-eeea7517ad71" providerId="ADAL" clId="{9EDD2288-FBFD-4DF8-90C6-B5CB1F93AA3E}" dt="2019-09-20T06:05:50.419" v="3599" actId="164"/>
          <ac:spMkLst>
            <pc:docMk/>
            <pc:sldMk cId="2598509346" sldId="10532"/>
            <ac:spMk id="5" creationId="{2CD68389-178D-42DD-B775-8283BEC37CC7}"/>
          </ac:spMkLst>
        </pc:spChg>
        <pc:spChg chg="add del mod">
          <ac:chgData name="Beth Massi" userId="bd08b5aa-02b2-43fc-b15c-eeea7517ad71" providerId="ADAL" clId="{9EDD2288-FBFD-4DF8-90C6-B5CB1F93AA3E}" dt="2019-09-20T06:02:42.768" v="3551" actId="478"/>
          <ac:spMkLst>
            <pc:docMk/>
            <pc:sldMk cId="2598509346" sldId="10532"/>
            <ac:spMk id="6" creationId="{02D69753-ECB3-4342-AA8B-B2D3D2DF800A}"/>
          </ac:spMkLst>
        </pc:spChg>
        <pc:spChg chg="add del mod">
          <ac:chgData name="Beth Massi" userId="bd08b5aa-02b2-43fc-b15c-eeea7517ad71" providerId="ADAL" clId="{9EDD2288-FBFD-4DF8-90C6-B5CB1F93AA3E}" dt="2019-09-20T06:02:31.541" v="3547" actId="478"/>
          <ac:spMkLst>
            <pc:docMk/>
            <pc:sldMk cId="2598509346" sldId="10532"/>
            <ac:spMk id="7" creationId="{2571D32F-85E4-4ECB-9F9E-B0CD87627568}"/>
          </ac:spMkLst>
        </pc:spChg>
        <pc:spChg chg="add del mod">
          <ac:chgData name="Beth Massi" userId="bd08b5aa-02b2-43fc-b15c-eeea7517ad71" providerId="ADAL" clId="{9EDD2288-FBFD-4DF8-90C6-B5CB1F93AA3E}" dt="2019-09-20T06:02:39.711" v="3550" actId="478"/>
          <ac:spMkLst>
            <pc:docMk/>
            <pc:sldMk cId="2598509346" sldId="10532"/>
            <ac:spMk id="8" creationId="{328F3FF9-8E84-4FEB-99C0-4AA4688E7777}"/>
          </ac:spMkLst>
        </pc:spChg>
        <pc:spChg chg="add del mod">
          <ac:chgData name="Beth Massi" userId="bd08b5aa-02b2-43fc-b15c-eeea7517ad71" providerId="ADAL" clId="{9EDD2288-FBFD-4DF8-90C6-B5CB1F93AA3E}" dt="2019-09-20T06:07:04.818" v="3604" actId="478"/>
          <ac:spMkLst>
            <pc:docMk/>
            <pc:sldMk cId="2598509346" sldId="10532"/>
            <ac:spMk id="9" creationId="{9807DC21-A775-4349-A103-4BF6A316383D}"/>
          </ac:spMkLst>
        </pc:spChg>
        <pc:spChg chg="add mod">
          <ac:chgData name="Beth Massi" userId="bd08b5aa-02b2-43fc-b15c-eeea7517ad71" providerId="ADAL" clId="{9EDD2288-FBFD-4DF8-90C6-B5CB1F93AA3E}" dt="2019-09-20T06:05:50.419" v="3599" actId="164"/>
          <ac:spMkLst>
            <pc:docMk/>
            <pc:sldMk cId="2598509346" sldId="10532"/>
            <ac:spMk id="11" creationId="{F6341CA3-ECCC-45FF-81C4-455E20A9ACB6}"/>
          </ac:spMkLst>
        </pc:spChg>
        <pc:spChg chg="add mod">
          <ac:chgData name="Beth Massi" userId="bd08b5aa-02b2-43fc-b15c-eeea7517ad71" providerId="ADAL" clId="{9EDD2288-FBFD-4DF8-90C6-B5CB1F93AA3E}" dt="2019-09-20T06:05:50.419" v="3599" actId="164"/>
          <ac:spMkLst>
            <pc:docMk/>
            <pc:sldMk cId="2598509346" sldId="10532"/>
            <ac:spMk id="12" creationId="{1C543034-21E9-4B0F-8809-32F32BD6FB5F}"/>
          </ac:spMkLst>
        </pc:spChg>
        <pc:spChg chg="add mod">
          <ac:chgData name="Beth Massi" userId="bd08b5aa-02b2-43fc-b15c-eeea7517ad71" providerId="ADAL" clId="{9EDD2288-FBFD-4DF8-90C6-B5CB1F93AA3E}" dt="2019-09-20T06:05:50.419" v="3599" actId="164"/>
          <ac:spMkLst>
            <pc:docMk/>
            <pc:sldMk cId="2598509346" sldId="10532"/>
            <ac:spMk id="13" creationId="{39270A21-FEDE-4563-A27C-643B86BB0636}"/>
          </ac:spMkLst>
        </pc:spChg>
        <pc:spChg chg="add del mod">
          <ac:chgData name="Beth Massi" userId="bd08b5aa-02b2-43fc-b15c-eeea7517ad71" providerId="ADAL" clId="{9EDD2288-FBFD-4DF8-90C6-B5CB1F93AA3E}" dt="2019-09-20T06:05:01.469" v="3592" actId="478"/>
          <ac:spMkLst>
            <pc:docMk/>
            <pc:sldMk cId="2598509346" sldId="10532"/>
            <ac:spMk id="14" creationId="{1D571E80-39A4-4273-A4C8-158A0369781D}"/>
          </ac:spMkLst>
        </pc:spChg>
        <pc:grpChg chg="add del mod">
          <ac:chgData name="Beth Massi" userId="bd08b5aa-02b2-43fc-b15c-eeea7517ad71" providerId="ADAL" clId="{9EDD2288-FBFD-4DF8-90C6-B5CB1F93AA3E}" dt="2019-09-20T06:07:09.601" v="3605" actId="478"/>
          <ac:grpSpMkLst>
            <pc:docMk/>
            <pc:sldMk cId="2598509346" sldId="10532"/>
            <ac:grpSpMk id="10" creationId="{CE302B95-D425-4DCB-AA64-6105AC981B79}"/>
          </ac:grpSpMkLst>
        </pc:grpChg>
        <pc:graphicFrameChg chg="mod">
          <ac:chgData name="Beth Massi" userId="bd08b5aa-02b2-43fc-b15c-eeea7517ad71" providerId="ADAL" clId="{9EDD2288-FBFD-4DF8-90C6-B5CB1F93AA3E}" dt="2019-09-20T06:07:56.027" v="3628"/>
          <ac:graphicFrameMkLst>
            <pc:docMk/>
            <pc:sldMk cId="2598509346" sldId="10532"/>
            <ac:graphicFrameMk id="761" creationId="{6BAF7240-78AB-411B-80B9-AE7353288607}"/>
          </ac:graphicFrameMkLst>
        </pc:graphicFrameChg>
      </pc:sldChg>
      <pc:sldChg chg="del">
        <pc:chgData name="Beth Massi" userId="bd08b5aa-02b2-43fc-b15c-eeea7517ad71" providerId="ADAL" clId="{9EDD2288-FBFD-4DF8-90C6-B5CB1F93AA3E}" dt="2019-09-20T06:09:23.281" v="3632" actId="47"/>
        <pc:sldMkLst>
          <pc:docMk/>
          <pc:sldMk cId="1101559161" sldId="10533"/>
        </pc:sldMkLst>
      </pc:sldChg>
      <pc:sldChg chg="modSp add modAnim addCm delCm modCm modNotesTx">
        <pc:chgData name="Beth Massi" userId="bd08b5aa-02b2-43fc-b15c-eeea7517ad71" providerId="ADAL" clId="{9EDD2288-FBFD-4DF8-90C6-B5CB1F93AA3E}" dt="2019-09-20T18:08:54.860" v="8412" actId="20577"/>
        <pc:sldMkLst>
          <pc:docMk/>
          <pc:sldMk cId="632066104" sldId="10534"/>
        </pc:sldMkLst>
        <pc:spChg chg="mod">
          <ac:chgData name="Beth Massi" userId="bd08b5aa-02b2-43fc-b15c-eeea7517ad71" providerId="ADAL" clId="{9EDD2288-FBFD-4DF8-90C6-B5CB1F93AA3E}" dt="2019-09-20T16:54:56.780" v="3763" actId="2711"/>
          <ac:spMkLst>
            <pc:docMk/>
            <pc:sldMk cId="632066104" sldId="10534"/>
            <ac:spMk id="2" creationId="{DB42DEF8-773D-4E3F-B482-1107DBEB9AF4}"/>
          </ac:spMkLst>
        </pc:spChg>
        <pc:spChg chg="mod">
          <ac:chgData name="Beth Massi" userId="bd08b5aa-02b2-43fc-b15c-eeea7517ad71" providerId="ADAL" clId="{9EDD2288-FBFD-4DF8-90C6-B5CB1F93AA3E}" dt="2019-09-20T00:51:03.144" v="2781" actId="20577"/>
          <ac:spMkLst>
            <pc:docMk/>
            <pc:sldMk cId="632066104" sldId="10534"/>
            <ac:spMk id="3" creationId="{ED96208D-867A-4A19-8EB0-439ACD68A65C}"/>
          </ac:spMkLst>
        </pc:spChg>
      </pc:sldChg>
      <pc:sldChg chg="modSp add">
        <pc:chgData name="Beth Massi" userId="bd08b5aa-02b2-43fc-b15c-eeea7517ad71" providerId="ADAL" clId="{9EDD2288-FBFD-4DF8-90C6-B5CB1F93AA3E}" dt="2019-09-20T00:59:05.282" v="2926" actId="20577"/>
        <pc:sldMkLst>
          <pc:docMk/>
          <pc:sldMk cId="3440578996" sldId="10535"/>
        </pc:sldMkLst>
        <pc:spChg chg="mod">
          <ac:chgData name="Beth Massi" userId="bd08b5aa-02b2-43fc-b15c-eeea7517ad71" providerId="ADAL" clId="{9EDD2288-FBFD-4DF8-90C6-B5CB1F93AA3E}" dt="2019-09-20T00:59:05.282" v="2926" actId="20577"/>
          <ac:spMkLst>
            <pc:docMk/>
            <pc:sldMk cId="3440578996" sldId="10535"/>
            <ac:spMk id="2" creationId="{89E36756-4ECC-4563-9847-79578B809B5C}"/>
          </ac:spMkLst>
        </pc:spChg>
        <pc:spChg chg="mod">
          <ac:chgData name="Beth Massi" userId="bd08b5aa-02b2-43fc-b15c-eeea7517ad71" providerId="ADAL" clId="{9EDD2288-FBFD-4DF8-90C6-B5CB1F93AA3E}" dt="2019-09-20T00:58:40.504" v="2894" actId="20577"/>
          <ac:spMkLst>
            <pc:docMk/>
            <pc:sldMk cId="3440578996" sldId="10535"/>
            <ac:spMk id="3" creationId="{A9F08F63-40BD-456E-A5BB-E630C5075355}"/>
          </ac:spMkLst>
        </pc:spChg>
      </pc:sldChg>
      <pc:sldChg chg="addSp delSp modSp add addAnim delAnim modAnim addCm delCm modCm modNotesTx">
        <pc:chgData name="Beth Massi" userId="bd08b5aa-02b2-43fc-b15c-eeea7517ad71" providerId="ADAL" clId="{9EDD2288-FBFD-4DF8-90C6-B5CB1F93AA3E}" dt="2019-09-20T18:45:20.391" v="10898" actId="20577"/>
        <pc:sldMkLst>
          <pc:docMk/>
          <pc:sldMk cId="2890334234" sldId="10536"/>
        </pc:sldMkLst>
        <pc:spChg chg="mod">
          <ac:chgData name="Beth Massi" userId="bd08b5aa-02b2-43fc-b15c-eeea7517ad71" providerId="ADAL" clId="{9EDD2288-FBFD-4DF8-90C6-B5CB1F93AA3E}" dt="2019-09-20T01:04:49.562" v="2987" actId="20577"/>
          <ac:spMkLst>
            <pc:docMk/>
            <pc:sldMk cId="2890334234" sldId="10536"/>
            <ac:spMk id="2" creationId="{DB42DEF8-773D-4E3F-B482-1107DBEB9AF4}"/>
          </ac:spMkLst>
        </pc:spChg>
        <pc:spChg chg="add del mod">
          <ac:chgData name="Beth Massi" userId="bd08b5aa-02b2-43fc-b15c-eeea7517ad71" providerId="ADAL" clId="{9EDD2288-FBFD-4DF8-90C6-B5CB1F93AA3E}" dt="2019-09-20T01:10:56.101" v="3246" actId="20577"/>
          <ac:spMkLst>
            <pc:docMk/>
            <pc:sldMk cId="2890334234" sldId="10536"/>
            <ac:spMk id="3" creationId="{ED96208D-867A-4A19-8EB0-439ACD68A65C}"/>
          </ac:spMkLst>
        </pc:spChg>
        <pc:spChg chg="mod">
          <ac:chgData name="Beth Massi" userId="bd08b5aa-02b2-43fc-b15c-eeea7517ad71" providerId="ADAL" clId="{9EDD2288-FBFD-4DF8-90C6-B5CB1F93AA3E}" dt="2019-09-20T01:13:01.011" v="3271" actId="255"/>
          <ac:spMkLst>
            <pc:docMk/>
            <pc:sldMk cId="2890334234" sldId="10536"/>
            <ac:spMk id="4" creationId="{340D0C54-3E62-4912-BFA8-2A91DC3F2B54}"/>
          </ac:spMkLst>
        </pc:spChg>
        <pc:spChg chg="mod">
          <ac:chgData name="Beth Massi" userId="bd08b5aa-02b2-43fc-b15c-eeea7517ad71" providerId="ADAL" clId="{9EDD2288-FBFD-4DF8-90C6-B5CB1F93AA3E}" dt="2019-09-20T01:12:37.776" v="3270" actId="14100"/>
          <ac:spMkLst>
            <pc:docMk/>
            <pc:sldMk cId="2890334234" sldId="10536"/>
            <ac:spMk id="5" creationId="{1CA387C0-F0C9-4675-9CD4-A398BCA3A308}"/>
          </ac:spMkLst>
        </pc:spChg>
        <pc:spChg chg="add mod">
          <ac:chgData name="Beth Massi" userId="bd08b5aa-02b2-43fc-b15c-eeea7517ad71" providerId="ADAL" clId="{9EDD2288-FBFD-4DF8-90C6-B5CB1F93AA3E}" dt="2019-09-20T01:13:15.933" v="3274" actId="1037"/>
          <ac:spMkLst>
            <pc:docMk/>
            <pc:sldMk cId="2890334234" sldId="10536"/>
            <ac:spMk id="6" creationId="{3F74F8A2-35C8-4A86-93B0-E36D3995AF77}"/>
          </ac:spMkLst>
        </pc:spChg>
      </pc:sldChg>
      <pc:sldChg chg="addSp delSp modSp add mod addAnim delAnim modShow">
        <pc:chgData name="Beth Massi" userId="bd08b5aa-02b2-43fc-b15c-eeea7517ad71" providerId="ADAL" clId="{9EDD2288-FBFD-4DF8-90C6-B5CB1F93AA3E}" dt="2019-09-22T23:55:02.837" v="11085" actId="729"/>
        <pc:sldMkLst>
          <pc:docMk/>
          <pc:sldMk cId="2950324018" sldId="10537"/>
        </pc:sldMkLst>
        <pc:spChg chg="del">
          <ac:chgData name="Beth Massi" userId="bd08b5aa-02b2-43fc-b15c-eeea7517ad71" providerId="ADAL" clId="{9EDD2288-FBFD-4DF8-90C6-B5CB1F93AA3E}" dt="2019-09-20T06:13:40.476" v="3643" actId="478"/>
          <ac:spMkLst>
            <pc:docMk/>
            <pc:sldMk cId="2950324018" sldId="10537"/>
            <ac:spMk id="38" creationId="{F1B724A0-1C4C-4B14-BFB4-B1F8FF692CA6}"/>
          </ac:spMkLst>
        </pc:spChg>
        <pc:spChg chg="del">
          <ac:chgData name="Beth Massi" userId="bd08b5aa-02b2-43fc-b15c-eeea7517ad71" providerId="ADAL" clId="{9EDD2288-FBFD-4DF8-90C6-B5CB1F93AA3E}" dt="2019-09-20T06:13:45.875" v="3644" actId="478"/>
          <ac:spMkLst>
            <pc:docMk/>
            <pc:sldMk cId="2950324018" sldId="10537"/>
            <ac:spMk id="39" creationId="{A0318BE7-9FBC-4299-86E5-3ECF68990869}"/>
          </ac:spMkLst>
        </pc:spChg>
        <pc:spChg chg="add del mod">
          <ac:chgData name="Beth Massi" userId="bd08b5aa-02b2-43fc-b15c-eeea7517ad71" providerId="ADAL" clId="{9EDD2288-FBFD-4DF8-90C6-B5CB1F93AA3E}" dt="2019-09-20T06:16:04.272" v="3729" actId="1036"/>
          <ac:spMkLst>
            <pc:docMk/>
            <pc:sldMk cId="2950324018" sldId="10537"/>
            <ac:spMk id="46" creationId="{8235AE60-7A0B-4C47-80FD-B66640636BB9}"/>
          </ac:spMkLst>
        </pc:spChg>
        <pc:spChg chg="del">
          <ac:chgData name="Beth Massi" userId="bd08b5aa-02b2-43fc-b15c-eeea7517ad71" providerId="ADAL" clId="{9EDD2288-FBFD-4DF8-90C6-B5CB1F93AA3E}" dt="2019-09-20T06:13:22.889" v="3639" actId="478"/>
          <ac:spMkLst>
            <pc:docMk/>
            <pc:sldMk cId="2950324018" sldId="10537"/>
            <ac:spMk id="49" creationId="{4266E9F0-5F4E-41FF-A6A9-2D89261C9176}"/>
          </ac:spMkLst>
        </pc:spChg>
        <pc:spChg chg="mod">
          <ac:chgData name="Beth Massi" userId="bd08b5aa-02b2-43fc-b15c-eeea7517ad71" providerId="ADAL" clId="{9EDD2288-FBFD-4DF8-90C6-B5CB1F93AA3E}" dt="2019-09-20T06:17:40.094" v="3741" actId="14100"/>
          <ac:spMkLst>
            <pc:docMk/>
            <pc:sldMk cId="2950324018" sldId="10537"/>
            <ac:spMk id="52" creationId="{C289ADBF-71E7-4AFE-9ED9-A03757558A70}"/>
          </ac:spMkLst>
        </pc:spChg>
        <pc:spChg chg="del topLvl">
          <ac:chgData name="Beth Massi" userId="bd08b5aa-02b2-43fc-b15c-eeea7517ad71" providerId="ADAL" clId="{9EDD2288-FBFD-4DF8-90C6-B5CB1F93AA3E}" dt="2019-09-20T06:13:17.663" v="3637" actId="478"/>
          <ac:spMkLst>
            <pc:docMk/>
            <pc:sldMk cId="2950324018" sldId="10537"/>
            <ac:spMk id="53" creationId="{2862011F-ACDE-4447-A420-B0A2C9A9FFA7}"/>
          </ac:spMkLst>
        </pc:spChg>
        <pc:spChg chg="mod">
          <ac:chgData name="Beth Massi" userId="bd08b5aa-02b2-43fc-b15c-eeea7517ad71" providerId="ADAL" clId="{9EDD2288-FBFD-4DF8-90C6-B5CB1F93AA3E}" dt="2019-09-20T06:16:04.272" v="3729" actId="1036"/>
          <ac:spMkLst>
            <pc:docMk/>
            <pc:sldMk cId="2950324018" sldId="10537"/>
            <ac:spMk id="54" creationId="{CDAD8543-D3CB-44D0-BDDE-22D651AF2F84}"/>
          </ac:spMkLst>
        </pc:spChg>
        <pc:spChg chg="del mod topLvl">
          <ac:chgData name="Beth Massi" userId="bd08b5aa-02b2-43fc-b15c-eeea7517ad71" providerId="ADAL" clId="{9EDD2288-FBFD-4DF8-90C6-B5CB1F93AA3E}" dt="2019-09-20T06:13:19.769" v="3638" actId="478"/>
          <ac:spMkLst>
            <pc:docMk/>
            <pc:sldMk cId="2950324018" sldId="10537"/>
            <ac:spMk id="55" creationId="{F231AB16-9967-4CD9-B13E-72EE56817E28}"/>
          </ac:spMkLst>
        </pc:spChg>
        <pc:spChg chg="mod">
          <ac:chgData name="Beth Massi" userId="bd08b5aa-02b2-43fc-b15c-eeea7517ad71" providerId="ADAL" clId="{9EDD2288-FBFD-4DF8-90C6-B5CB1F93AA3E}" dt="2019-09-20T06:17:28.108" v="3739" actId="14100"/>
          <ac:spMkLst>
            <pc:docMk/>
            <pc:sldMk cId="2950324018" sldId="10537"/>
            <ac:spMk id="60" creationId="{6F1E0997-A3EE-4991-B45D-27CE7BFB84C8}"/>
          </ac:spMkLst>
        </pc:spChg>
        <pc:grpChg chg="mod">
          <ac:chgData name="Beth Massi" userId="bd08b5aa-02b2-43fc-b15c-eeea7517ad71" providerId="ADAL" clId="{9EDD2288-FBFD-4DF8-90C6-B5CB1F93AA3E}" dt="2019-09-20T06:16:40.236" v="3733" actId="14100"/>
          <ac:grpSpMkLst>
            <pc:docMk/>
            <pc:sldMk cId="2950324018" sldId="10537"/>
            <ac:grpSpMk id="2" creationId="{BF4336CA-F27E-4096-8C5F-59F5FF433EAB}"/>
          </ac:grpSpMkLst>
        </pc:grpChg>
        <pc:grpChg chg="mod">
          <ac:chgData name="Beth Massi" userId="bd08b5aa-02b2-43fc-b15c-eeea7517ad71" providerId="ADAL" clId="{9EDD2288-FBFD-4DF8-90C6-B5CB1F93AA3E}" dt="2019-09-20T06:16:25.973" v="3731" actId="14100"/>
          <ac:grpSpMkLst>
            <pc:docMk/>
            <pc:sldMk cId="2950324018" sldId="10537"/>
            <ac:grpSpMk id="3" creationId="{06240AFE-6100-4F20-A64A-9A8835B07E62}"/>
          </ac:grpSpMkLst>
        </pc:grpChg>
        <pc:grpChg chg="mod">
          <ac:chgData name="Beth Massi" userId="bd08b5aa-02b2-43fc-b15c-eeea7517ad71" providerId="ADAL" clId="{9EDD2288-FBFD-4DF8-90C6-B5CB1F93AA3E}" dt="2019-09-20T06:16:34.682" v="3732" actId="14100"/>
          <ac:grpSpMkLst>
            <pc:docMk/>
            <pc:sldMk cId="2950324018" sldId="10537"/>
            <ac:grpSpMk id="4" creationId="{20D04021-C205-4FC8-A407-C57E977260F1}"/>
          </ac:grpSpMkLst>
        </pc:grpChg>
        <pc:grpChg chg="mod">
          <ac:chgData name="Beth Massi" userId="bd08b5aa-02b2-43fc-b15c-eeea7517ad71" providerId="ADAL" clId="{9EDD2288-FBFD-4DF8-90C6-B5CB1F93AA3E}" dt="2019-09-20T06:13:57.865" v="3691" actId="1035"/>
          <ac:grpSpMkLst>
            <pc:docMk/>
            <pc:sldMk cId="2950324018" sldId="10537"/>
            <ac:grpSpMk id="5" creationId="{08D4A35D-CCFB-4AC0-A964-1DE2E09F5BC9}"/>
          </ac:grpSpMkLst>
        </pc:grpChg>
        <pc:grpChg chg="del">
          <ac:chgData name="Beth Massi" userId="bd08b5aa-02b2-43fc-b15c-eeea7517ad71" providerId="ADAL" clId="{9EDD2288-FBFD-4DF8-90C6-B5CB1F93AA3E}" dt="2019-09-20T06:13:40.476" v="3643" actId="478"/>
          <ac:grpSpMkLst>
            <pc:docMk/>
            <pc:sldMk cId="2950324018" sldId="10537"/>
            <ac:grpSpMk id="18" creationId="{146C0619-9464-42C8-9805-20124A6E3148}"/>
          </ac:grpSpMkLst>
        </pc:grpChg>
        <pc:grpChg chg="del">
          <ac:chgData name="Beth Massi" userId="bd08b5aa-02b2-43fc-b15c-eeea7517ad71" providerId="ADAL" clId="{9EDD2288-FBFD-4DF8-90C6-B5CB1F93AA3E}" dt="2019-09-20T06:13:17.663" v="3637" actId="478"/>
          <ac:grpSpMkLst>
            <pc:docMk/>
            <pc:sldMk cId="2950324018" sldId="10537"/>
            <ac:grpSpMk id="51" creationId="{F3A7D9B5-7BBA-4719-A341-BA41E795BC8C}"/>
          </ac:grpSpMkLst>
        </pc:grpChg>
        <pc:grpChg chg="del">
          <ac:chgData name="Beth Massi" userId="bd08b5aa-02b2-43fc-b15c-eeea7517ad71" providerId="ADAL" clId="{9EDD2288-FBFD-4DF8-90C6-B5CB1F93AA3E}" dt="2019-09-20T06:13:40.476" v="3643" actId="478"/>
          <ac:grpSpMkLst>
            <pc:docMk/>
            <pc:sldMk cId="2950324018" sldId="10537"/>
            <ac:grpSpMk id="56" creationId="{607128A7-D623-46BB-9D3D-7B21A05DBBB8}"/>
          </ac:grpSpMkLst>
        </pc:grpChg>
        <pc:cxnChg chg="del">
          <ac:chgData name="Beth Massi" userId="bd08b5aa-02b2-43fc-b15c-eeea7517ad71" providerId="ADAL" clId="{9EDD2288-FBFD-4DF8-90C6-B5CB1F93AA3E}" dt="2019-09-20T06:13:13.050" v="3635" actId="478"/>
          <ac:cxnSpMkLst>
            <pc:docMk/>
            <pc:sldMk cId="2950324018" sldId="10537"/>
            <ac:cxnSpMk id="20" creationId="{91601B72-465B-44F0-8D16-C069E4D1114C}"/>
          </ac:cxnSpMkLst>
        </pc:cxnChg>
        <pc:cxnChg chg="del mod">
          <ac:chgData name="Beth Massi" userId="bd08b5aa-02b2-43fc-b15c-eeea7517ad71" providerId="ADAL" clId="{9EDD2288-FBFD-4DF8-90C6-B5CB1F93AA3E}" dt="2019-09-20T06:13:40.476" v="3643" actId="478"/>
          <ac:cxnSpMkLst>
            <pc:docMk/>
            <pc:sldMk cId="2950324018" sldId="10537"/>
            <ac:cxnSpMk id="36" creationId="{C2B94032-28DD-40BA-B534-476CA1B4C58F}"/>
          </ac:cxnSpMkLst>
        </pc:cxnChg>
        <pc:cxnChg chg="del mod">
          <ac:chgData name="Beth Massi" userId="bd08b5aa-02b2-43fc-b15c-eeea7517ad71" providerId="ADAL" clId="{9EDD2288-FBFD-4DF8-90C6-B5CB1F93AA3E}" dt="2019-09-20T06:13:40.476" v="3643" actId="478"/>
          <ac:cxnSpMkLst>
            <pc:docMk/>
            <pc:sldMk cId="2950324018" sldId="10537"/>
            <ac:cxnSpMk id="42" creationId="{B9FE36BB-B495-4A6E-BB39-E671D744B0C4}"/>
          </ac:cxnSpMkLst>
        </pc:cxnChg>
        <pc:cxnChg chg="del">
          <ac:chgData name="Beth Massi" userId="bd08b5aa-02b2-43fc-b15c-eeea7517ad71" providerId="ADAL" clId="{9EDD2288-FBFD-4DF8-90C6-B5CB1F93AA3E}" dt="2019-09-20T06:13:24.958" v="3640" actId="478"/>
          <ac:cxnSpMkLst>
            <pc:docMk/>
            <pc:sldMk cId="2950324018" sldId="10537"/>
            <ac:cxnSpMk id="47" creationId="{837CB6B4-4B3C-477A-ADFF-F66A86C8FCCC}"/>
          </ac:cxnSpMkLst>
        </pc:cxnChg>
      </pc:sldChg>
      <pc:sldChg chg="addSp delSp modSp">
        <pc:chgData name="Beth Massi" userId="bd08b5aa-02b2-43fc-b15c-eeea7517ad71" providerId="ADAL" clId="{9EDD2288-FBFD-4DF8-90C6-B5CB1F93AA3E}" dt="2019-09-22T23:44:43.591" v="11043"/>
        <pc:sldMkLst>
          <pc:docMk/>
          <pc:sldMk cId="3863015092" sldId="10538"/>
        </pc:sldMkLst>
        <pc:spChg chg="mod">
          <ac:chgData name="Beth Massi" userId="bd08b5aa-02b2-43fc-b15c-eeea7517ad71" providerId="ADAL" clId="{9EDD2288-FBFD-4DF8-90C6-B5CB1F93AA3E}" dt="2019-09-22T23:39:48.539" v="10980" actId="20577"/>
          <ac:spMkLst>
            <pc:docMk/>
            <pc:sldMk cId="3863015092" sldId="10538"/>
            <ac:spMk id="3" creationId="{99F46E80-8A3A-4BEC-9584-11F945CD729E}"/>
          </ac:spMkLst>
        </pc:spChg>
        <pc:grpChg chg="add del mod">
          <ac:chgData name="Beth Massi" userId="bd08b5aa-02b2-43fc-b15c-eeea7517ad71" providerId="ADAL" clId="{9EDD2288-FBFD-4DF8-90C6-B5CB1F93AA3E}" dt="2019-09-22T23:42:24.068" v="10993" actId="21"/>
          <ac:grpSpMkLst>
            <pc:docMk/>
            <pc:sldMk cId="3863015092" sldId="10538"/>
            <ac:grpSpMk id="4" creationId="{04D6E622-8372-4CB1-8568-F2954257DACF}"/>
          </ac:grpSpMkLst>
        </pc:grpChg>
        <pc:graphicFrameChg chg="add del mod">
          <ac:chgData name="Beth Massi" userId="bd08b5aa-02b2-43fc-b15c-eeea7517ad71" providerId="ADAL" clId="{9EDD2288-FBFD-4DF8-90C6-B5CB1F93AA3E}" dt="2019-09-22T23:44:43.591" v="11043"/>
          <ac:graphicFrameMkLst>
            <pc:docMk/>
            <pc:sldMk cId="3863015092" sldId="10538"/>
            <ac:graphicFrameMk id="5" creationId="{5524B5FA-396D-4D86-B4E0-D2BBB9E1073C}"/>
          </ac:graphicFrameMkLst>
        </pc:graphicFrameChg>
      </pc:sldChg>
    </pc:docChg>
  </pc:docChgLst>
  <pc:docChgLst>
    <pc:chgData name="Beth Massi" userId="bd08b5aa-02b2-43fc-b15c-eeea7517ad71" providerId="ADAL" clId="{729C178C-F0F8-2946-A58C-6AD3FFA9B208}"/>
    <pc:docChg chg="modSld">
      <pc:chgData name="Beth Massi" userId="bd08b5aa-02b2-43fc-b15c-eeea7517ad71" providerId="ADAL" clId="{729C178C-F0F8-2946-A58C-6AD3FFA9B208}" dt="2019-09-20T05:44:16.472" v="17" actId="20577"/>
      <pc:docMkLst>
        <pc:docMk/>
      </pc:docMkLst>
      <pc:sldChg chg="modSp">
        <pc:chgData name="Beth Massi" userId="bd08b5aa-02b2-43fc-b15c-eeea7517ad71" providerId="ADAL" clId="{729C178C-F0F8-2946-A58C-6AD3FFA9B208}" dt="2019-09-20T05:44:16.472" v="17" actId="20577"/>
        <pc:sldMkLst>
          <pc:docMk/>
          <pc:sldMk cId="1242830281" sldId="265"/>
        </pc:sldMkLst>
        <pc:spChg chg="mod">
          <ac:chgData name="Beth Massi" userId="bd08b5aa-02b2-43fc-b15c-eeea7517ad71" providerId="ADAL" clId="{729C178C-F0F8-2946-A58C-6AD3FFA9B208}" dt="2019-09-20T05:44:16.472" v="17" actId="20577"/>
          <ac:spMkLst>
            <pc:docMk/>
            <pc:sldMk cId="1242830281" sldId="265"/>
            <ac:spMk id="3" creationId="{ED96208D-867A-4A19-8EB0-439ACD68A65C}"/>
          </ac:spMkLst>
        </pc:spChg>
      </pc:sldChg>
      <pc:sldChg chg="addCm">
        <pc:chgData name="Beth Massi" userId="bd08b5aa-02b2-43fc-b15c-eeea7517ad71" providerId="ADAL" clId="{729C178C-F0F8-2946-A58C-6AD3FFA9B208}" dt="2019-09-18T14:29:06.934" v="0" actId="27834"/>
        <pc:sldMkLst>
          <pc:docMk/>
          <pc:sldMk cId="908440520" sldId="10231"/>
        </pc:sldMkLst>
      </pc:sldChg>
      <pc:sldChg chg="addCm">
        <pc:chgData name="Beth Massi" userId="bd08b5aa-02b2-43fc-b15c-eeea7517ad71" providerId="ADAL" clId="{729C178C-F0F8-2946-A58C-6AD3FFA9B208}" dt="2019-09-20T05:41:58.958" v="1" actId="27834"/>
        <pc:sldMkLst>
          <pc:docMk/>
          <pc:sldMk cId="632066104" sldId="10534"/>
        </pc:sldMkLst>
      </pc:sldChg>
    </pc:docChg>
  </pc:docChgLst>
  <pc:docChgLst>
    <pc:chgData name="Christos Matskas" userId="S::chmatsk@microsoft.com::2b548a1b-e0ab-49b8-a683-ebd48b4e7142" providerId="AD" clId="Web-{6D53D591-9FF9-7882-077F-79F9249E566A}"/>
    <pc:docChg chg="modSld">
      <pc:chgData name="Christos Matskas" userId="S::chmatsk@microsoft.com::2b548a1b-e0ab-49b8-a683-ebd48b4e7142" providerId="AD" clId="Web-{6D53D591-9FF9-7882-077F-79F9249E566A}" dt="2019-09-12T16:25:12.806" v="0"/>
      <pc:docMkLst>
        <pc:docMk/>
      </pc:docMkLst>
      <pc:sldChg chg="delSp">
        <pc:chgData name="Christos Matskas" userId="S::chmatsk@microsoft.com::2b548a1b-e0ab-49b8-a683-ebd48b4e7142" providerId="AD" clId="Web-{6D53D591-9FF9-7882-077F-79F9249E566A}" dt="2019-09-12T16:25:12.806" v="0"/>
        <pc:sldMkLst>
          <pc:docMk/>
          <pc:sldMk cId="1445195255" sldId="10232"/>
        </pc:sldMkLst>
        <pc:spChg chg="del">
          <ac:chgData name="Christos Matskas" userId="S::chmatsk@microsoft.com::2b548a1b-e0ab-49b8-a683-ebd48b4e7142" providerId="AD" clId="Web-{6D53D591-9FF9-7882-077F-79F9249E566A}" dt="2019-09-12T16:25:12.806" v="0"/>
          <ac:spMkLst>
            <pc:docMk/>
            <pc:sldMk cId="1445195255" sldId="10232"/>
            <ac:spMk id="4" creationId="{C1264740-2D59-4875-A824-FBAF25B46263}"/>
          </ac:spMkLst>
        </pc:spChg>
      </pc:sldChg>
    </pc:docChg>
  </pc:docChgLst>
  <pc:docChgLst>
    <pc:chgData name="Achim Dettweiler" userId="e57c76de-5a54-4bd7-aae4-9e232a35aed2" providerId="ADAL" clId="{20569946-C119-455B-8ECB-8B26301C601C}"/>
    <pc:docChg chg="modSld">
      <pc:chgData name="Achim Dettweiler" userId="e57c76de-5a54-4bd7-aae4-9e232a35aed2" providerId="ADAL" clId="{20569946-C119-455B-8ECB-8B26301C601C}" dt="2019-09-11T21:22:28.231" v="25" actId="20577"/>
      <pc:docMkLst>
        <pc:docMk/>
      </pc:docMkLst>
      <pc:sldChg chg="addSp modSp">
        <pc:chgData name="Achim Dettweiler" userId="e57c76de-5a54-4bd7-aae4-9e232a35aed2" providerId="ADAL" clId="{20569946-C119-455B-8ECB-8B26301C601C}" dt="2019-09-11T21:18:47.599" v="1" actId="1076"/>
        <pc:sldMkLst>
          <pc:docMk/>
          <pc:sldMk cId="2743313159" sldId="10179"/>
        </pc:sldMkLst>
        <pc:picChg chg="add mod">
          <ac:chgData name="Achim Dettweiler" userId="e57c76de-5a54-4bd7-aae4-9e232a35aed2" providerId="ADAL" clId="{20569946-C119-455B-8ECB-8B26301C601C}" dt="2019-09-11T21:18:47.599" v="1" actId="1076"/>
          <ac:picMkLst>
            <pc:docMk/>
            <pc:sldMk cId="2743313159" sldId="10179"/>
            <ac:picMk id="2" creationId="{61106837-EA9D-469C-BD5A-8D63D7BE303B}"/>
          </ac:picMkLst>
        </pc:picChg>
      </pc:sldChg>
      <pc:sldChg chg="modSp">
        <pc:chgData name="Achim Dettweiler" userId="e57c76de-5a54-4bd7-aae4-9e232a35aed2" providerId="ADAL" clId="{20569946-C119-455B-8ECB-8B26301C601C}" dt="2019-09-11T21:22:28.231" v="25" actId="20577"/>
        <pc:sldMkLst>
          <pc:docMk/>
          <pc:sldMk cId="908440520" sldId="10231"/>
        </pc:sldMkLst>
        <pc:spChg chg="mod">
          <ac:chgData name="Achim Dettweiler" userId="e57c76de-5a54-4bd7-aae4-9e232a35aed2" providerId="ADAL" clId="{20569946-C119-455B-8ECB-8B26301C601C}" dt="2019-09-11T21:22:19.191" v="14" actId="14100"/>
          <ac:spMkLst>
            <pc:docMk/>
            <pc:sldMk cId="908440520" sldId="10231"/>
            <ac:spMk id="2" creationId="{DB42DEF8-773D-4E3F-B482-1107DBEB9AF4}"/>
          </ac:spMkLst>
        </pc:spChg>
        <pc:spChg chg="mod">
          <ac:chgData name="Achim Dettweiler" userId="e57c76de-5a54-4bd7-aae4-9e232a35aed2" providerId="ADAL" clId="{20569946-C119-455B-8ECB-8B26301C601C}" dt="2019-09-11T21:22:28.231" v="25" actId="20577"/>
          <ac:spMkLst>
            <pc:docMk/>
            <pc:sldMk cId="908440520" sldId="10231"/>
            <ac:spMk id="3" creationId="{ED96208D-867A-4A19-8EB0-439ACD68A65C}"/>
          </ac:spMkLst>
        </pc:spChg>
      </pc:sldChg>
    </pc:docChg>
  </pc:docChgLst>
  <pc:docChgLst>
    <pc:chgData name="James Montemagno" userId="S::jamont@microsoft.com::e0435849-a140-4c07-8047-7cefab9356ed" providerId="AD" clId="Web-{4B40CF2E-DF63-B1A3-A028-66E88D637875}"/>
    <pc:docChg chg="">
      <pc:chgData name="James Montemagno" userId="S::jamont@microsoft.com::e0435849-a140-4c07-8047-7cefab9356ed" providerId="AD" clId="Web-{4B40CF2E-DF63-B1A3-A028-66E88D637875}" dt="2019-09-18T16:49:18.525" v="0"/>
      <pc:docMkLst>
        <pc:docMk/>
      </pc:docMkLst>
      <pc:sldChg chg="addCm">
        <pc:chgData name="James Montemagno" userId="S::jamont@microsoft.com::e0435849-a140-4c07-8047-7cefab9356ed" providerId="AD" clId="Web-{4B40CF2E-DF63-B1A3-A028-66E88D637875}" dt="2019-09-18T16:49:18.525" v="0"/>
        <pc:sldMkLst>
          <pc:docMk/>
          <pc:sldMk cId="908440520" sldId="10231"/>
        </pc:sldMkLst>
      </pc:sldChg>
    </pc:docChg>
  </pc:docChgLst>
  <pc:docChgLst>
    <pc:chgData name="Beth Massi" userId="S::bethma@microsoft.com::bd08b5aa-02b2-43fc-b15c-eeea7517ad71" providerId="AD" clId="Web-{F2A1EF74-9619-4D91-8908-44E31D1EACD9}"/>
    <pc:docChg chg="modSld">
      <pc:chgData name="Beth Massi" userId="S::bethma@microsoft.com::bd08b5aa-02b2-43fc-b15c-eeea7517ad71" providerId="AD" clId="Web-{F2A1EF74-9619-4D91-8908-44E31D1EACD9}" dt="2019-09-12T15:51:07.571" v="48" actId="20577"/>
      <pc:docMkLst>
        <pc:docMk/>
      </pc:docMkLst>
      <pc:sldChg chg="modSp">
        <pc:chgData name="Beth Massi" userId="S::bethma@microsoft.com::bd08b5aa-02b2-43fc-b15c-eeea7517ad71" providerId="AD" clId="Web-{F2A1EF74-9619-4D91-8908-44E31D1EACD9}" dt="2019-09-12T15:51:07.571" v="47" actId="20577"/>
        <pc:sldMkLst>
          <pc:docMk/>
          <pc:sldMk cId="4153102925" sldId="10191"/>
        </pc:sldMkLst>
        <pc:spChg chg="mod">
          <ac:chgData name="Beth Massi" userId="S::bethma@microsoft.com::bd08b5aa-02b2-43fc-b15c-eeea7517ad71" providerId="AD" clId="Web-{F2A1EF74-9619-4D91-8908-44E31D1EACD9}" dt="2019-09-12T15:51:07.571" v="47" actId="20577"/>
          <ac:spMkLst>
            <pc:docMk/>
            <pc:sldMk cId="4153102925" sldId="10191"/>
            <ac:spMk id="3" creationId="{ED96208D-867A-4A19-8EB0-439ACD68A65C}"/>
          </ac:spMkLst>
        </pc:spChg>
      </pc:sldChg>
    </pc:docChg>
  </pc:docChgLst>
  <pc:docChgLst>
    <pc:chgData name="Christos Matskas" userId="S::chmatsk@microsoft.com::2b548a1b-e0ab-49b8-a683-ebd48b4e7142" providerId="AD" clId="Web-{DAC71515-77DC-E39C-0733-5B68A421E773}"/>
    <pc:docChg chg="">
      <pc:chgData name="Christos Matskas" userId="S::chmatsk@microsoft.com::2b548a1b-e0ab-49b8-a683-ebd48b4e7142" providerId="AD" clId="Web-{DAC71515-77DC-E39C-0733-5B68A421E773}" dt="2019-09-18T16:27:32.498" v="3"/>
      <pc:docMkLst>
        <pc:docMk/>
      </pc:docMkLst>
      <pc:sldChg chg="addCm delCm">
        <pc:chgData name="Christos Matskas" userId="S::chmatsk@microsoft.com::2b548a1b-e0ab-49b8-a683-ebd48b4e7142" providerId="AD" clId="Web-{DAC71515-77DC-E39C-0733-5B68A421E773}" dt="2019-09-18T16:27:32.498" v="3"/>
        <pc:sldMkLst>
          <pc:docMk/>
          <pc:sldMk cId="1445195255" sldId="10232"/>
        </pc:sldMkLst>
      </pc:sldChg>
    </pc:docChg>
  </pc:docChgLst>
  <pc:docChgLst>
    <pc:chgData name="Rajen Kishna" userId="S::rajenki@microsoft.com::cb2617cd-b010-4f29-a12f-c13505cda105" providerId="AD" clId="Web-{1A8AA857-F4D5-B48A-C70C-6C6A66054BFA}"/>
    <pc:docChg chg="">
      <pc:chgData name="Rajen Kishna" userId="S::rajenki@microsoft.com::cb2617cd-b010-4f29-a12f-c13505cda105" providerId="AD" clId="Web-{1A8AA857-F4D5-B48A-C70C-6C6A66054BFA}" dt="2019-09-18T15:30:52.367" v="0"/>
      <pc:docMkLst>
        <pc:docMk/>
      </pc:docMkLst>
      <pc:sldChg chg="addCm">
        <pc:chgData name="Rajen Kishna" userId="S::rajenki@microsoft.com::cb2617cd-b010-4f29-a12f-c13505cda105" providerId="AD" clId="Web-{1A8AA857-F4D5-B48A-C70C-6C6A66054BFA}" dt="2019-09-18T15:30:52.367" v="0"/>
        <pc:sldMkLst>
          <pc:docMk/>
          <pc:sldMk cId="908440520" sldId="10231"/>
        </pc:sldMkLst>
      </pc:sldChg>
    </pc:docChg>
  </pc:docChgLst>
  <pc:docChgLst>
    <pc:chgData name="Christos Matskas" userId="S::chmatsk@microsoft.com::2b548a1b-e0ab-49b8-a683-ebd48b4e7142" providerId="AD" clId="Web-{30D56913-7657-D7C7-F136-414B33F62EBB}"/>
    <pc:docChg chg="modSld">
      <pc:chgData name="Christos Matskas" userId="S::chmatsk@microsoft.com::2b548a1b-e0ab-49b8-a683-ebd48b4e7142" providerId="AD" clId="Web-{30D56913-7657-D7C7-F136-414B33F62EBB}" dt="2019-09-18T16:04:54.465" v="300"/>
      <pc:docMkLst>
        <pc:docMk/>
      </pc:docMkLst>
      <pc:sldChg chg="addCm">
        <pc:chgData name="Christos Matskas" userId="S::chmatsk@microsoft.com::2b548a1b-e0ab-49b8-a683-ebd48b4e7142" providerId="AD" clId="Web-{30D56913-7657-D7C7-F136-414B33F62EBB}" dt="2019-09-18T15:50:54.855" v="0"/>
        <pc:sldMkLst>
          <pc:docMk/>
          <pc:sldMk cId="908440520" sldId="10231"/>
        </pc:sldMkLst>
      </pc:sldChg>
      <pc:sldChg chg="modSp">
        <pc:chgData name="Christos Matskas" userId="S::chmatsk@microsoft.com::2b548a1b-e0ab-49b8-a683-ebd48b4e7142" providerId="AD" clId="Web-{30D56913-7657-D7C7-F136-414B33F62EBB}" dt="2019-09-18T16:04:54.465" v="300"/>
        <pc:sldMkLst>
          <pc:docMk/>
          <pc:sldMk cId="1445195255" sldId="10232"/>
        </pc:sldMkLst>
        <pc:graphicFrameChg chg="mod modGraphic">
          <ac:chgData name="Christos Matskas" userId="S::chmatsk@microsoft.com::2b548a1b-e0ab-49b8-a683-ebd48b4e7142" providerId="AD" clId="Web-{30D56913-7657-D7C7-F136-414B33F62EBB}" dt="2019-09-18T16:04:54.465" v="300"/>
          <ac:graphicFrameMkLst>
            <pc:docMk/>
            <pc:sldMk cId="1445195255" sldId="10232"/>
            <ac:graphicFrameMk id="5" creationId="{5524B5FA-396D-4D86-B4E0-D2BBB9E1073C}"/>
          </ac:graphicFrameMkLst>
        </pc:graphicFrameChg>
      </pc:sldChg>
    </pc:docChg>
  </pc:docChgLst>
  <pc:docChgLst>
    <pc:chgData name="Rajen Kishna" userId="S::rajenki@microsoft.com::cb2617cd-b010-4f29-a12f-c13505cda105" providerId="AD" clId="Web-{6B0CD11A-5DF7-39E2-8DD5-11C867DC4A6C}"/>
    <pc:docChg chg="">
      <pc:chgData name="Rajen Kishna" userId="S::rajenki@microsoft.com::cb2617cd-b010-4f29-a12f-c13505cda105" providerId="AD" clId="Web-{6B0CD11A-5DF7-39E2-8DD5-11C867DC4A6C}" dt="2019-09-20T15:51:50.705" v="0"/>
      <pc:docMkLst>
        <pc:docMk/>
      </pc:docMkLst>
      <pc:sldChg chg="addCm">
        <pc:chgData name="Rajen Kishna" userId="S::rajenki@microsoft.com::cb2617cd-b010-4f29-a12f-c13505cda105" providerId="AD" clId="Web-{6B0CD11A-5DF7-39E2-8DD5-11C867DC4A6C}" dt="2019-09-20T15:51:50.705" v="0"/>
        <pc:sldMkLst>
          <pc:docMk/>
          <pc:sldMk cId="632066104" sldId="10534"/>
        </pc:sldMkLst>
      </pc:sldChg>
    </pc:docChg>
  </pc:docChgLst>
  <pc:docChgLst>
    <pc:chgData name="James Montemagno" userId="S::jamont@microsoft.com::e0435849-a140-4c07-8047-7cefab9356ed" providerId="AD" clId="Web-{9128E5ED-B5E2-7364-F50C-F55777CAD512}"/>
    <pc:docChg chg="addSld modSld modSection">
      <pc:chgData name="James Montemagno" userId="S::jamont@microsoft.com::e0435849-a140-4c07-8047-7cefab9356ed" providerId="AD" clId="Web-{9128E5ED-B5E2-7364-F50C-F55777CAD512}" dt="2019-09-19T21:50:52.390" v="84"/>
      <pc:docMkLst>
        <pc:docMk/>
      </pc:docMkLst>
      <pc:sldChg chg="addSp delSp modSp add replId">
        <pc:chgData name="James Montemagno" userId="S::jamont@microsoft.com::e0435849-a140-4c07-8047-7cefab9356ed" providerId="AD" clId="Web-{9128E5ED-B5E2-7364-F50C-F55777CAD512}" dt="2019-09-19T21:50:52.390" v="84"/>
        <pc:sldMkLst>
          <pc:docMk/>
          <pc:sldMk cId="2598509346" sldId="10532"/>
        </pc:sldMkLst>
        <pc:spChg chg="mod">
          <ac:chgData name="James Montemagno" userId="S::jamont@microsoft.com::e0435849-a140-4c07-8047-7cefab9356ed" providerId="AD" clId="Web-{9128E5ED-B5E2-7364-F50C-F55777CAD512}" dt="2019-09-19T21:47:13.545" v="15" actId="20577"/>
          <ac:spMkLst>
            <pc:docMk/>
            <pc:sldMk cId="2598509346" sldId="10532"/>
            <ac:spMk id="3" creationId="{99F46E80-8A3A-4BEC-9584-11F945CD729E}"/>
          </ac:spMkLst>
        </pc:spChg>
        <pc:graphicFrameChg chg="del mod modGraphic">
          <ac:chgData name="James Montemagno" userId="S::jamont@microsoft.com::e0435849-a140-4c07-8047-7cefab9356ed" providerId="AD" clId="Web-{9128E5ED-B5E2-7364-F50C-F55777CAD512}" dt="2019-09-19T21:49:02.999" v="27"/>
          <ac:graphicFrameMkLst>
            <pc:docMk/>
            <pc:sldMk cId="2598509346" sldId="10532"/>
            <ac:graphicFrameMk id="5" creationId="{5524B5FA-396D-4D86-B4E0-D2BBB9E1073C}"/>
          </ac:graphicFrameMkLst>
        </pc:graphicFrameChg>
        <pc:graphicFrameChg chg="add del modGraphic">
          <ac:chgData name="James Montemagno" userId="S::jamont@microsoft.com::e0435849-a140-4c07-8047-7cefab9356ed" providerId="AD" clId="Web-{9128E5ED-B5E2-7364-F50C-F55777CAD512}" dt="2019-09-19T21:50:52.062" v="83"/>
          <ac:graphicFrameMkLst>
            <pc:docMk/>
            <pc:sldMk cId="2598509346" sldId="10532"/>
            <ac:graphicFrameMk id="191" creationId="{5D06F906-4801-45CF-86B8-67170FE4BAFA}"/>
          </ac:graphicFrameMkLst>
        </pc:graphicFrameChg>
        <pc:graphicFrameChg chg="add del">
          <ac:chgData name="James Montemagno" userId="S::jamont@microsoft.com::e0435849-a140-4c07-8047-7cefab9356ed" providerId="AD" clId="Web-{9128E5ED-B5E2-7364-F50C-F55777CAD512}" dt="2019-09-19T21:50:37.422" v="82"/>
          <ac:graphicFrameMkLst>
            <pc:docMk/>
            <pc:sldMk cId="2598509346" sldId="10532"/>
            <ac:graphicFrameMk id="739" creationId="{049E13C2-8559-4258-BB40-CA3B11619A90}"/>
          </ac:graphicFrameMkLst>
        </pc:graphicFrameChg>
        <pc:graphicFrameChg chg="add">
          <ac:chgData name="James Montemagno" userId="S::jamont@microsoft.com::e0435849-a140-4c07-8047-7cefab9356ed" providerId="AD" clId="Web-{9128E5ED-B5E2-7364-F50C-F55777CAD512}" dt="2019-09-19T21:50:52.390" v="84"/>
          <ac:graphicFrameMkLst>
            <pc:docMk/>
            <pc:sldMk cId="2598509346" sldId="10532"/>
            <ac:graphicFrameMk id="761" creationId="{6BAF7240-78AB-411B-80B9-AE7353288607}"/>
          </ac:graphicFrameMkLst>
        </pc:graphicFrameChg>
      </pc:sldChg>
    </pc:docChg>
  </pc:docChgLst>
  <pc:docChgLst>
    <pc:chgData name="Glenn Condron" userId="5599025e-9e55-491e-90fe-f30352518d6e" providerId="ADAL" clId="{85653C70-A6D3-4B21-89D2-4FB3CB218065}"/>
    <pc:docChg chg="custSel addSld modSld modSection">
      <pc:chgData name="Glenn Condron" userId="5599025e-9e55-491e-90fe-f30352518d6e" providerId="ADAL" clId="{85653C70-A6D3-4B21-89D2-4FB3CB218065}" dt="2019-09-19T04:30:24.408" v="3" actId="478"/>
      <pc:docMkLst>
        <pc:docMk/>
      </pc:docMkLst>
      <pc:sldChg chg="addSp delSp new modTransition">
        <pc:chgData name="Glenn Condron" userId="5599025e-9e55-491e-90fe-f30352518d6e" providerId="ADAL" clId="{85653C70-A6D3-4B21-89D2-4FB3CB218065}" dt="2019-09-19T04:30:24.408" v="3" actId="478"/>
        <pc:sldMkLst>
          <pc:docMk/>
          <pc:sldMk cId="458591588" sldId="10531"/>
        </pc:sldMkLst>
        <pc:spChg chg="add del">
          <ac:chgData name="Glenn Condron" userId="5599025e-9e55-491e-90fe-f30352518d6e" providerId="ADAL" clId="{85653C70-A6D3-4B21-89D2-4FB3CB218065}" dt="2019-09-19T04:30:24.408" v="3" actId="478"/>
          <ac:spMkLst>
            <pc:docMk/>
            <pc:sldMk cId="458591588" sldId="10531"/>
            <ac:spMk id="2" creationId="{F07313A0-6480-47B1-B88F-10B3E40553A3}"/>
          </ac:spMkLst>
        </pc:spChg>
      </pc:sldChg>
    </pc:docChg>
  </pc:docChgLst>
  <pc:docChgLst>
    <pc:chgData name="James Montemagno" userId="S::jamont@microsoft.com::e0435849-a140-4c07-8047-7cefab9356ed" providerId="AD" clId="Web-{0F97F49D-EE30-5351-30F5-C0C51E6026B6}"/>
    <pc:docChg chg="modSld">
      <pc:chgData name="James Montemagno" userId="S::jamont@microsoft.com::e0435849-a140-4c07-8047-7cefab9356ed" providerId="AD" clId="Web-{0F97F49D-EE30-5351-30F5-C0C51E6026B6}" dt="2019-09-18T06:48:38.993" v="36" actId="14100"/>
      <pc:docMkLst>
        <pc:docMk/>
      </pc:docMkLst>
      <pc:sldChg chg="addSp modSp addAnim">
        <pc:chgData name="James Montemagno" userId="S::jamont@microsoft.com::e0435849-a140-4c07-8047-7cefab9356ed" providerId="AD" clId="Web-{0F97F49D-EE30-5351-30F5-C0C51E6026B6}" dt="2019-09-18T06:48:38.993" v="36" actId="14100"/>
        <pc:sldMkLst>
          <pc:docMk/>
          <pc:sldMk cId="300563498" sldId="10188"/>
        </pc:sldMkLst>
        <pc:spChg chg="add mod">
          <ac:chgData name="James Montemagno" userId="S::jamont@microsoft.com::e0435849-a140-4c07-8047-7cefab9356ed" providerId="AD" clId="Web-{0F97F49D-EE30-5351-30F5-C0C51E6026B6}" dt="2019-09-18T06:48:38.993" v="36" actId="14100"/>
          <ac:spMkLst>
            <pc:docMk/>
            <pc:sldMk cId="300563498" sldId="10188"/>
            <ac:spMk id="4" creationId="{91EF0046-C97A-45E2-AFAC-B17B03F00DA9}"/>
          </ac:spMkLst>
        </pc:spChg>
      </pc:sldChg>
    </pc:docChg>
  </pc:docChgLst>
  <pc:docChgLst>
    <pc:chgData name="Scott Hunter" userId="145c7c14-3300-4891-adda-a52ec6f2caaa" providerId="ADAL" clId="{7563D1DF-BA45-43DD-9F7F-0CB5C0FB540F}"/>
    <pc:docChg chg="modSld">
      <pc:chgData name="Scott Hunter" userId="145c7c14-3300-4891-adda-a52ec6f2caaa" providerId="ADAL" clId="{7563D1DF-BA45-43DD-9F7F-0CB5C0FB540F}" dt="2019-09-23T14:59:23.289" v="95" actId="20577"/>
      <pc:docMkLst>
        <pc:docMk/>
      </pc:docMkLst>
      <pc:sldChg chg="modSp">
        <pc:chgData name="Scott Hunter" userId="145c7c14-3300-4891-adda-a52ec6f2caaa" providerId="ADAL" clId="{7563D1DF-BA45-43DD-9F7F-0CB5C0FB540F}" dt="2019-09-19T03:14:37.052" v="11" actId="20577"/>
        <pc:sldMkLst>
          <pc:docMk/>
          <pc:sldMk cId="1507861551" sldId="263"/>
        </pc:sldMkLst>
        <pc:spChg chg="mod">
          <ac:chgData name="Scott Hunter" userId="145c7c14-3300-4891-adda-a52ec6f2caaa" providerId="ADAL" clId="{7563D1DF-BA45-43DD-9F7F-0CB5C0FB540F}" dt="2019-09-19T03:14:37.052" v="11" actId="20577"/>
          <ac:spMkLst>
            <pc:docMk/>
            <pc:sldMk cId="1507861551" sldId="263"/>
            <ac:spMk id="2" creationId="{9854F6B1-9A29-47D2-8AA6-EA9FFD02BA9D}"/>
          </ac:spMkLst>
        </pc:spChg>
      </pc:sldChg>
      <pc:sldChg chg="modNotesTx">
        <pc:chgData name="Scott Hunter" userId="145c7c14-3300-4891-adda-a52ec6f2caaa" providerId="ADAL" clId="{7563D1DF-BA45-43DD-9F7F-0CB5C0FB540F}" dt="2019-09-23T14:59:23.289" v="95" actId="20577"/>
        <pc:sldMkLst>
          <pc:docMk/>
          <pc:sldMk cId="2334748203" sldId="10234"/>
        </pc:sldMkLst>
      </pc:sldChg>
    </pc:docChg>
  </pc:docChgLst>
  <pc:docChgLst>
    <pc:chgData name="Christos Matskas" userId="S::chmatsk@microsoft.com::2b548a1b-e0ab-49b8-a683-ebd48b4e7142" providerId="AD" clId="Web-{D57E12F4-6E41-5036-A586-7305E2E56D4F}"/>
    <pc:docChg chg="modSld">
      <pc:chgData name="Christos Matskas" userId="S::chmatsk@microsoft.com::2b548a1b-e0ab-49b8-a683-ebd48b4e7142" providerId="AD" clId="Web-{D57E12F4-6E41-5036-A586-7305E2E56D4F}" dt="2019-09-17T20:47:15.888" v="6"/>
      <pc:docMkLst>
        <pc:docMk/>
      </pc:docMkLst>
      <pc:sldChg chg="delSp modSp addCm">
        <pc:chgData name="Christos Matskas" userId="S::chmatsk@microsoft.com::2b548a1b-e0ab-49b8-a683-ebd48b4e7142" providerId="AD" clId="Web-{D57E12F4-6E41-5036-A586-7305E2E56D4F}" dt="2019-09-17T20:47:15.888" v="6"/>
        <pc:sldMkLst>
          <pc:docMk/>
          <pc:sldMk cId="1445195255" sldId="10232"/>
        </pc:sldMkLst>
        <pc:spChg chg="del">
          <ac:chgData name="Christos Matskas" userId="S::chmatsk@microsoft.com::2b548a1b-e0ab-49b8-a683-ebd48b4e7142" providerId="AD" clId="Web-{D57E12F4-6E41-5036-A586-7305E2E56D4F}" dt="2019-09-17T20:46:41.153" v="3"/>
          <ac:spMkLst>
            <pc:docMk/>
            <pc:sldMk cId="1445195255" sldId="10232"/>
            <ac:spMk id="2" creationId="{3E6F903F-7E21-4DF8-B77F-BAB50ECD1D3F}"/>
          </ac:spMkLst>
        </pc:spChg>
        <pc:graphicFrameChg chg="modGraphic">
          <ac:chgData name="Christos Matskas" userId="S::chmatsk@microsoft.com::2b548a1b-e0ab-49b8-a683-ebd48b4e7142" providerId="AD" clId="Web-{D57E12F4-6E41-5036-A586-7305E2E56D4F}" dt="2019-09-17T20:46:53.357" v="5" actId="20577"/>
          <ac:graphicFrameMkLst>
            <pc:docMk/>
            <pc:sldMk cId="1445195255" sldId="10232"/>
            <ac:graphicFrameMk id="5" creationId="{5524B5FA-396D-4D86-B4E0-D2BBB9E1073C}"/>
          </ac:graphicFrameMkLst>
        </pc:graphicFrameChg>
      </pc:sldChg>
    </pc:docChg>
  </pc:docChgLst>
  <pc:docChgLst>
    <pc:chgData name="Christos Matskas" userId="S::chmatsk@microsoft.com::2b548a1b-e0ab-49b8-a683-ebd48b4e7142" providerId="AD" clId="Web-{2856F4EC-FA27-3CF6-6BE4-3CBBB9A33A4F}"/>
    <pc:docChg chg="modSld">
      <pc:chgData name="Christos Matskas" userId="S::chmatsk@microsoft.com::2b548a1b-e0ab-49b8-a683-ebd48b4e7142" providerId="AD" clId="Web-{2856F4EC-FA27-3CF6-6BE4-3CBBB9A33A4F}" dt="2019-09-17T18:53:33.246" v="424" actId="20577"/>
      <pc:docMkLst>
        <pc:docMk/>
      </pc:docMkLst>
      <pc:sldChg chg="delSp modSp addCm">
        <pc:chgData name="Christos Matskas" userId="S::chmatsk@microsoft.com::2b548a1b-e0ab-49b8-a683-ebd48b4e7142" providerId="AD" clId="Web-{2856F4EC-FA27-3CF6-6BE4-3CBBB9A33A4F}" dt="2019-09-16T23:08:26.321" v="106" actId="20577"/>
        <pc:sldMkLst>
          <pc:docMk/>
          <pc:sldMk cId="908440520" sldId="10231"/>
        </pc:sldMkLst>
        <pc:spChg chg="mod">
          <ac:chgData name="Christos Matskas" userId="S::chmatsk@microsoft.com::2b548a1b-e0ab-49b8-a683-ebd48b4e7142" providerId="AD" clId="Web-{2856F4EC-FA27-3CF6-6BE4-3CBBB9A33A4F}" dt="2019-09-16T23:08:26.321" v="106" actId="20577"/>
          <ac:spMkLst>
            <pc:docMk/>
            <pc:sldMk cId="908440520" sldId="10231"/>
            <ac:spMk id="3" creationId="{ED96208D-867A-4A19-8EB0-439ACD68A65C}"/>
          </ac:spMkLst>
        </pc:spChg>
        <pc:spChg chg="del">
          <ac:chgData name="Christos Matskas" userId="S::chmatsk@microsoft.com::2b548a1b-e0ab-49b8-a683-ebd48b4e7142" providerId="AD" clId="Web-{2856F4EC-FA27-3CF6-6BE4-3CBBB9A33A4F}" dt="2019-09-16T23:07:28.930" v="96"/>
          <ac:spMkLst>
            <pc:docMk/>
            <pc:sldMk cId="908440520" sldId="10231"/>
            <ac:spMk id="6" creationId="{0BFC8A22-BBA8-49C9-95E0-887AA66AFD25}"/>
          </ac:spMkLst>
        </pc:spChg>
      </pc:sldChg>
      <pc:sldChg chg="delSp modSp addCm delCm">
        <pc:chgData name="Christos Matskas" userId="S::chmatsk@microsoft.com::2b548a1b-e0ab-49b8-a683-ebd48b4e7142" providerId="AD" clId="Web-{2856F4EC-FA27-3CF6-6BE4-3CBBB9A33A4F}" dt="2019-09-17T18:53:33.246" v="424" actId="20577"/>
        <pc:sldMkLst>
          <pc:docMk/>
          <pc:sldMk cId="1445195255" sldId="10232"/>
        </pc:sldMkLst>
        <pc:spChg chg="mod">
          <ac:chgData name="Christos Matskas" userId="S::chmatsk@microsoft.com::2b548a1b-e0ab-49b8-a683-ebd48b4e7142" providerId="AD" clId="Web-{2856F4EC-FA27-3CF6-6BE4-3CBBB9A33A4F}" dt="2019-09-17T18:41:18.996" v="371" actId="20577"/>
          <ac:spMkLst>
            <pc:docMk/>
            <pc:sldMk cId="1445195255" sldId="10232"/>
            <ac:spMk id="3" creationId="{99F46E80-8A3A-4BEC-9584-11F945CD729E}"/>
          </ac:spMkLst>
        </pc:spChg>
        <pc:spChg chg="del mod">
          <ac:chgData name="Christos Matskas" userId="S::chmatsk@microsoft.com::2b548a1b-e0ab-49b8-a683-ebd48b4e7142" providerId="AD" clId="Web-{2856F4EC-FA27-3CF6-6BE4-3CBBB9A33A4F}" dt="2019-09-17T16:03:10.861" v="355"/>
          <ac:spMkLst>
            <pc:docMk/>
            <pc:sldMk cId="1445195255" sldId="10232"/>
            <ac:spMk id="4" creationId="{519B1CAE-F68C-4D7C-B3E4-30964BB23AEA}"/>
          </ac:spMkLst>
        </pc:spChg>
        <pc:graphicFrameChg chg="mod modGraphic">
          <ac:chgData name="Christos Matskas" userId="S::chmatsk@microsoft.com::2b548a1b-e0ab-49b8-a683-ebd48b4e7142" providerId="AD" clId="Web-{2856F4EC-FA27-3CF6-6BE4-3CBBB9A33A4F}" dt="2019-09-17T18:53:33.246" v="424" actId="20577"/>
          <ac:graphicFrameMkLst>
            <pc:docMk/>
            <pc:sldMk cId="1445195255" sldId="10232"/>
            <ac:graphicFrameMk id="5" creationId="{5524B5FA-396D-4D86-B4E0-D2BBB9E1073C}"/>
          </ac:graphicFrameMkLst>
        </pc:graphicFrameChg>
      </pc:sldChg>
    </pc:docChg>
  </pc:docChgLst>
  <pc:docChgLst>
    <pc:chgData name="Beth Massi" userId="478c1bcf29534cd8" providerId="LiveId" clId="{3854A05D-71FF-45B3-BD67-3DC1EDA35C24}"/>
    <pc:docChg chg="undo custSel addSld delSld modSld sldOrd modMainMaster modSection">
      <pc:chgData name="Beth Massi" userId="478c1bcf29534cd8" providerId="LiveId" clId="{3854A05D-71FF-45B3-BD67-3DC1EDA35C24}" dt="2019-09-12T00:01:13.912" v="5107" actId="1076"/>
      <pc:docMkLst>
        <pc:docMk/>
      </pc:docMkLst>
      <pc:sldChg chg="modSp mod modShow">
        <pc:chgData name="Beth Massi" userId="478c1bcf29534cd8" providerId="LiveId" clId="{3854A05D-71FF-45B3-BD67-3DC1EDA35C24}" dt="2019-09-09T18:30:09.104" v="3276" actId="729"/>
        <pc:sldMkLst>
          <pc:docMk/>
          <pc:sldMk cId="477504486" sldId="257"/>
        </pc:sldMkLst>
        <pc:spChg chg="mod">
          <ac:chgData name="Beth Massi" userId="478c1bcf29534cd8" providerId="LiveId" clId="{3854A05D-71FF-45B3-BD67-3DC1EDA35C24}" dt="2019-09-06T17:38:07.226" v="240" actId="20577"/>
          <ac:spMkLst>
            <pc:docMk/>
            <pc:sldMk cId="477504486" sldId="257"/>
            <ac:spMk id="2" creationId="{839C7298-752B-48BD-843F-683A22D59A7E}"/>
          </ac:spMkLst>
        </pc:spChg>
        <pc:spChg chg="mod">
          <ac:chgData name="Beth Massi" userId="478c1bcf29534cd8" providerId="LiveId" clId="{3854A05D-71FF-45B3-BD67-3DC1EDA35C24}" dt="2019-09-09T18:29:39.864" v="3275" actId="20577"/>
          <ac:spMkLst>
            <pc:docMk/>
            <pc:sldMk cId="477504486" sldId="257"/>
            <ac:spMk id="3" creationId="{2BA8E374-5793-40F2-A7B7-2D8AB053A278}"/>
          </ac:spMkLst>
        </pc:spChg>
      </pc:sldChg>
      <pc:sldChg chg="addSp modSp">
        <pc:chgData name="Beth Massi" userId="478c1bcf29534cd8" providerId="LiveId" clId="{3854A05D-71FF-45B3-BD67-3DC1EDA35C24}" dt="2019-09-06T23:01:47.313" v="728"/>
        <pc:sldMkLst>
          <pc:docMk/>
          <pc:sldMk cId="2859071109" sldId="261"/>
        </pc:sldMkLst>
        <pc:spChg chg="mod">
          <ac:chgData name="Beth Massi" userId="478c1bcf29534cd8" providerId="LiveId" clId="{3854A05D-71FF-45B3-BD67-3DC1EDA35C24}" dt="2019-09-06T23:01:45.650" v="727" actId="1076"/>
          <ac:spMkLst>
            <pc:docMk/>
            <pc:sldMk cId="2859071109" sldId="261"/>
            <ac:spMk id="2" creationId="{89E36756-4ECC-4563-9847-79578B809B5C}"/>
          </ac:spMkLst>
        </pc:spChg>
        <pc:spChg chg="add mod">
          <ac:chgData name="Beth Massi" userId="478c1bcf29534cd8" providerId="LiveId" clId="{3854A05D-71FF-45B3-BD67-3DC1EDA35C24}" dt="2019-09-06T22:56:07.270" v="613" actId="1076"/>
          <ac:spMkLst>
            <pc:docMk/>
            <pc:sldMk cId="2859071109" sldId="261"/>
            <ac:spMk id="3" creationId="{A9F08F63-40BD-456E-A5BB-E630C5075355}"/>
          </ac:spMkLst>
        </pc:spChg>
        <pc:spChg chg="add">
          <ac:chgData name="Beth Massi" userId="478c1bcf29534cd8" providerId="LiveId" clId="{3854A05D-71FF-45B3-BD67-3DC1EDA35C24}" dt="2019-09-06T23:01:47.313" v="728"/>
          <ac:spMkLst>
            <pc:docMk/>
            <pc:sldMk cId="2859071109" sldId="261"/>
            <ac:spMk id="4" creationId="{82A1AB1E-6186-4703-A416-66BF7BF9A398}"/>
          </ac:spMkLst>
        </pc:spChg>
      </pc:sldChg>
      <pc:sldChg chg="modSp mod modShow">
        <pc:chgData name="Beth Massi" userId="478c1bcf29534cd8" providerId="LiveId" clId="{3854A05D-71FF-45B3-BD67-3DC1EDA35C24}" dt="2019-09-11T23:56:45.367" v="5068" actId="6549"/>
        <pc:sldMkLst>
          <pc:docMk/>
          <pc:sldMk cId="1507861551" sldId="263"/>
        </pc:sldMkLst>
        <pc:spChg chg="mod">
          <ac:chgData name="Beth Massi" userId="478c1bcf29534cd8" providerId="LiveId" clId="{3854A05D-71FF-45B3-BD67-3DC1EDA35C24}" dt="2019-09-11T23:56:45.367" v="5068" actId="6549"/>
          <ac:spMkLst>
            <pc:docMk/>
            <pc:sldMk cId="1507861551" sldId="263"/>
            <ac:spMk id="2" creationId="{9854F6B1-9A29-47D2-8AA6-EA9FFD02BA9D}"/>
          </ac:spMkLst>
        </pc:spChg>
      </pc:sldChg>
      <pc:sldChg chg="modSp mod modShow">
        <pc:chgData name="Beth Massi" userId="478c1bcf29534cd8" providerId="LiveId" clId="{3854A05D-71FF-45B3-BD67-3DC1EDA35C24}" dt="2019-09-11T21:08:26.960" v="4002" actId="113"/>
        <pc:sldMkLst>
          <pc:docMk/>
          <pc:sldMk cId="1999049022" sldId="264"/>
        </pc:sldMkLst>
        <pc:spChg chg="mod">
          <ac:chgData name="Beth Massi" userId="478c1bcf29534cd8" providerId="LiveId" clId="{3854A05D-71FF-45B3-BD67-3DC1EDA35C24}" dt="2019-09-11T21:08:26.960" v="4002" actId="113"/>
          <ac:spMkLst>
            <pc:docMk/>
            <pc:sldMk cId="1999049022" sldId="264"/>
            <ac:spMk id="2" creationId="{FBC908C2-EACA-4F13-A5C6-6A94416CBF89}"/>
          </ac:spMkLst>
        </pc:spChg>
      </pc:sldChg>
      <pc:sldChg chg="addSp delSp modSp new delAnim modAnim">
        <pc:chgData name="Beth Massi" userId="478c1bcf29534cd8" providerId="LiveId" clId="{3854A05D-71FF-45B3-BD67-3DC1EDA35C24}" dt="2019-09-06T23:15:18.624" v="1403"/>
        <pc:sldMkLst>
          <pc:docMk/>
          <pc:sldMk cId="1242830281" sldId="265"/>
        </pc:sldMkLst>
        <pc:spChg chg="add mod">
          <ac:chgData name="Beth Massi" userId="478c1bcf29534cd8" providerId="LiveId" clId="{3854A05D-71FF-45B3-BD67-3DC1EDA35C24}" dt="2019-09-06T23:11:50.794" v="1256" actId="6549"/>
          <ac:spMkLst>
            <pc:docMk/>
            <pc:sldMk cId="1242830281" sldId="265"/>
            <ac:spMk id="2" creationId="{DB42DEF8-773D-4E3F-B482-1107DBEB9AF4}"/>
          </ac:spMkLst>
        </pc:spChg>
        <pc:spChg chg="add mod">
          <ac:chgData name="Beth Massi" userId="478c1bcf29534cd8" providerId="LiveId" clId="{3854A05D-71FF-45B3-BD67-3DC1EDA35C24}" dt="2019-09-06T22:46:38.535" v="407" actId="6549"/>
          <ac:spMkLst>
            <pc:docMk/>
            <pc:sldMk cId="1242830281" sldId="265"/>
            <ac:spMk id="3" creationId="{ED96208D-867A-4A19-8EB0-439ACD68A65C}"/>
          </ac:spMkLst>
        </pc:spChg>
        <pc:spChg chg="add mod">
          <ac:chgData name="Beth Massi" userId="478c1bcf29534cd8" providerId="LiveId" clId="{3854A05D-71FF-45B3-BD67-3DC1EDA35C24}" dt="2019-09-06T22:45:51.296" v="334" actId="1076"/>
          <ac:spMkLst>
            <pc:docMk/>
            <pc:sldMk cId="1242830281" sldId="265"/>
            <ac:spMk id="4" creationId="{340D0C54-3E62-4912-BFA8-2A91DC3F2B54}"/>
          </ac:spMkLst>
        </pc:spChg>
        <pc:spChg chg="add mod">
          <ac:chgData name="Beth Massi" userId="478c1bcf29534cd8" providerId="LiveId" clId="{3854A05D-71FF-45B3-BD67-3DC1EDA35C24}" dt="2019-09-06T23:11:54.919" v="1264" actId="20577"/>
          <ac:spMkLst>
            <pc:docMk/>
            <pc:sldMk cId="1242830281" sldId="265"/>
            <ac:spMk id="5" creationId="{1CA387C0-F0C9-4675-9CD4-A398BCA3A308}"/>
          </ac:spMkLst>
        </pc:spChg>
        <pc:grpChg chg="add del mod">
          <ac:chgData name="Beth Massi" userId="478c1bcf29534cd8" providerId="LiveId" clId="{3854A05D-71FF-45B3-BD67-3DC1EDA35C24}" dt="2019-09-06T22:44:41.807" v="332" actId="478"/>
          <ac:grpSpMkLst>
            <pc:docMk/>
            <pc:sldMk cId="1242830281" sldId="265"/>
            <ac:grpSpMk id="6" creationId="{0C7C67E4-4F12-49B3-A40B-8B9915C57210}"/>
          </ac:grpSpMkLst>
        </pc:grpChg>
        <pc:picChg chg="add del mod">
          <ac:chgData name="Beth Massi" userId="478c1bcf29534cd8" providerId="LiveId" clId="{3854A05D-71FF-45B3-BD67-3DC1EDA35C24}" dt="2019-09-06T22:51:58.635" v="410" actId="478"/>
          <ac:picMkLst>
            <pc:docMk/>
            <pc:sldMk cId="1242830281" sldId="265"/>
            <ac:picMk id="11" creationId="{6424F658-C077-4FE0-A9C2-058D71E6E2CE}"/>
          </ac:picMkLst>
        </pc:picChg>
        <pc:picChg chg="add mod">
          <ac:chgData name="Beth Massi" userId="478c1bcf29534cd8" providerId="LiveId" clId="{3854A05D-71FF-45B3-BD67-3DC1EDA35C24}" dt="2019-09-06T23:14:54.412" v="1395" actId="1076"/>
          <ac:picMkLst>
            <pc:docMk/>
            <pc:sldMk cId="1242830281" sldId="265"/>
            <ac:picMk id="13" creationId="{1E608808-79F9-412E-B447-95A8FE6456C7}"/>
          </ac:picMkLst>
        </pc:picChg>
      </pc:sldChg>
      <pc:sldChg chg="addSp delSp modSp add del delAnim">
        <pc:chgData name="Beth Massi" userId="478c1bcf29534cd8" providerId="LiveId" clId="{3854A05D-71FF-45B3-BD67-3DC1EDA35C24}" dt="2019-09-09T18:30:44.861" v="3280" actId="1076"/>
        <pc:sldMkLst>
          <pc:docMk/>
          <pc:sldMk cId="2905816638" sldId="1932"/>
        </pc:sldMkLst>
        <pc:spChg chg="del mod">
          <ac:chgData name="Beth Massi" userId="478c1bcf29534cd8" providerId="LiveId" clId="{3854A05D-71FF-45B3-BD67-3DC1EDA35C24}" dt="2019-09-09T18:28:14.789" v="3236" actId="1076"/>
          <ac:spMkLst>
            <pc:docMk/>
            <pc:sldMk cId="2905816638" sldId="1932"/>
            <ac:spMk id="2" creationId="{FCA3E1F8-1512-45C8-8533-8E38D2F12835}"/>
          </ac:spMkLst>
        </pc:spChg>
        <pc:spChg chg="del">
          <ac:chgData name="Beth Massi" userId="478c1bcf29534cd8" providerId="LiveId" clId="{3854A05D-71FF-45B3-BD67-3DC1EDA35C24}" dt="2019-09-09T18:27:46.416" v="3228" actId="478"/>
          <ac:spMkLst>
            <pc:docMk/>
            <pc:sldMk cId="2905816638" sldId="1932"/>
            <ac:spMk id="7" creationId="{CE5C2AD7-723E-4A38-87BA-C03057CF6C09}"/>
          </ac:spMkLst>
        </pc:spChg>
        <pc:spChg chg="del">
          <ac:chgData name="Beth Massi" userId="478c1bcf29534cd8" providerId="LiveId" clId="{3854A05D-71FF-45B3-BD67-3DC1EDA35C24}" dt="2019-09-09T18:27:59.783" v="3234" actId="478"/>
          <ac:spMkLst>
            <pc:docMk/>
            <pc:sldMk cId="2905816638" sldId="1932"/>
            <ac:spMk id="35" creationId="{E149EE59-13AC-4131-AA08-F932AA4C7706}"/>
          </ac:spMkLst>
        </pc:spChg>
        <pc:spChg chg="del">
          <ac:chgData name="Beth Massi" userId="478c1bcf29534cd8" providerId="LiveId" clId="{3854A05D-71FF-45B3-BD67-3DC1EDA35C24}" dt="2019-09-09T18:27:52.689" v="3231" actId="478"/>
          <ac:spMkLst>
            <pc:docMk/>
            <pc:sldMk cId="2905816638" sldId="1932"/>
            <ac:spMk id="38" creationId="{11E4E334-F73F-45A1-AF9C-5EBBF97D21F4}"/>
          </ac:spMkLst>
        </pc:spChg>
        <pc:spChg chg="del">
          <ac:chgData name="Beth Massi" userId="478c1bcf29534cd8" providerId="LiveId" clId="{3854A05D-71FF-45B3-BD67-3DC1EDA35C24}" dt="2019-09-09T18:27:55.859" v="3233" actId="478"/>
          <ac:spMkLst>
            <pc:docMk/>
            <pc:sldMk cId="2905816638" sldId="1932"/>
            <ac:spMk id="44" creationId="{902BF7D8-0FC3-439F-AA68-2278726B1361}"/>
          </ac:spMkLst>
        </pc:spChg>
        <pc:spChg chg="del">
          <ac:chgData name="Beth Massi" userId="478c1bcf29534cd8" providerId="LiveId" clId="{3854A05D-71FF-45B3-BD67-3DC1EDA35C24}" dt="2019-09-09T18:27:47.951" v="3229" actId="478"/>
          <ac:spMkLst>
            <pc:docMk/>
            <pc:sldMk cId="2905816638" sldId="1932"/>
            <ac:spMk id="45" creationId="{2A340BF8-80CE-4B68-A466-E8F2501EC028}"/>
          </ac:spMkLst>
        </pc:spChg>
        <pc:spChg chg="del">
          <ac:chgData name="Beth Massi" userId="478c1bcf29534cd8" providerId="LiveId" clId="{3854A05D-71FF-45B3-BD67-3DC1EDA35C24}" dt="2019-09-09T18:27:50.655" v="3230" actId="478"/>
          <ac:spMkLst>
            <pc:docMk/>
            <pc:sldMk cId="2905816638" sldId="1932"/>
            <ac:spMk id="49" creationId="{C7A5DC88-16BA-4DBF-B560-8CBFC0507DEA}"/>
          </ac:spMkLst>
        </pc:spChg>
        <pc:spChg chg="del">
          <ac:chgData name="Beth Massi" userId="478c1bcf29534cd8" providerId="LiveId" clId="{3854A05D-71FF-45B3-BD67-3DC1EDA35C24}" dt="2019-09-09T18:27:54.829" v="3232" actId="478"/>
          <ac:spMkLst>
            <pc:docMk/>
            <pc:sldMk cId="2905816638" sldId="1932"/>
            <ac:spMk id="51" creationId="{1C81C2C4-B3E0-4436-8319-9312BD3AB604}"/>
          </ac:spMkLst>
        </pc:spChg>
        <pc:spChg chg="del">
          <ac:chgData name="Beth Massi" userId="478c1bcf29534cd8" providerId="LiveId" clId="{3854A05D-71FF-45B3-BD67-3DC1EDA35C24}" dt="2019-09-09T18:27:45.200" v="3227" actId="478"/>
          <ac:spMkLst>
            <pc:docMk/>
            <pc:sldMk cId="2905816638" sldId="1932"/>
            <ac:spMk id="53" creationId="{1ED8BAE7-0835-4E76-B12B-9B4C5D4EAA6E}"/>
          </ac:spMkLst>
        </pc:spChg>
        <pc:spChg chg="del">
          <ac:chgData name="Beth Massi" userId="478c1bcf29534cd8" providerId="LiveId" clId="{3854A05D-71FF-45B3-BD67-3DC1EDA35C24}" dt="2019-09-09T18:28:01.426" v="3235" actId="478"/>
          <ac:spMkLst>
            <pc:docMk/>
            <pc:sldMk cId="2905816638" sldId="1932"/>
            <ac:spMk id="54" creationId="{F0815644-810A-4826-A0B0-5E429BCD0E0B}"/>
          </ac:spMkLst>
        </pc:spChg>
        <pc:grpChg chg="del">
          <ac:chgData name="Beth Massi" userId="478c1bcf29534cd8" providerId="LiveId" clId="{3854A05D-71FF-45B3-BD67-3DC1EDA35C24}" dt="2019-09-09T18:27:40.631" v="3224" actId="478"/>
          <ac:grpSpMkLst>
            <pc:docMk/>
            <pc:sldMk cId="2905816638" sldId="1932"/>
            <ac:grpSpMk id="9" creationId="{2557E5A4-DF22-4081-9AB4-9825A50E60C9}"/>
          </ac:grpSpMkLst>
        </pc:grpChg>
        <pc:grpChg chg="del">
          <ac:chgData name="Beth Massi" userId="478c1bcf29534cd8" providerId="LiveId" clId="{3854A05D-71FF-45B3-BD67-3DC1EDA35C24}" dt="2019-09-09T18:27:43.497" v="3226" actId="478"/>
          <ac:grpSpMkLst>
            <pc:docMk/>
            <pc:sldMk cId="2905816638" sldId="1932"/>
            <ac:grpSpMk id="12" creationId="{97E26189-9652-4895-9198-9EE517444822}"/>
          </ac:grpSpMkLst>
        </pc:grpChg>
        <pc:grpChg chg="del">
          <ac:chgData name="Beth Massi" userId="478c1bcf29534cd8" providerId="LiveId" clId="{3854A05D-71FF-45B3-BD67-3DC1EDA35C24}" dt="2019-09-09T18:27:41.942" v="3225" actId="478"/>
          <ac:grpSpMkLst>
            <pc:docMk/>
            <pc:sldMk cId="2905816638" sldId="1932"/>
            <ac:grpSpMk id="39" creationId="{B057C564-BD6F-4C0D-BDBD-479FA66C3B8A}"/>
          </ac:grpSpMkLst>
        </pc:grpChg>
        <pc:grpChg chg="del">
          <ac:chgData name="Beth Massi" userId="478c1bcf29534cd8" providerId="LiveId" clId="{3854A05D-71FF-45B3-BD67-3DC1EDA35C24}" dt="2019-09-09T18:27:39.119" v="3223" actId="478"/>
          <ac:grpSpMkLst>
            <pc:docMk/>
            <pc:sldMk cId="2905816638" sldId="1932"/>
            <ac:grpSpMk id="46" creationId="{EDD6ABA4-EFCA-4585-BB25-8C5716846B09}"/>
          </ac:grpSpMkLst>
        </pc:grpChg>
        <pc:picChg chg="del mod">
          <ac:chgData name="Beth Massi" userId="478c1bcf29534cd8" providerId="LiveId" clId="{3854A05D-71FF-45B3-BD67-3DC1EDA35C24}" dt="2019-09-09T18:30:36.298" v="3279" actId="1076"/>
          <ac:picMkLst>
            <pc:docMk/>
            <pc:sldMk cId="2905816638" sldId="1932"/>
            <ac:picMk id="3" creationId="{ED3AD50E-1057-4D2D-B891-D47FD5A4C5D1}"/>
          </ac:picMkLst>
        </pc:picChg>
        <pc:picChg chg="del">
          <ac:chgData name="Beth Massi" userId="478c1bcf29534cd8" providerId="LiveId" clId="{3854A05D-71FF-45B3-BD67-3DC1EDA35C24}" dt="2019-09-09T18:19:48.161" v="3066" actId="21"/>
          <ac:picMkLst>
            <pc:docMk/>
            <pc:sldMk cId="2905816638" sldId="1932"/>
            <ac:picMk id="5" creationId="{12E3532D-85C5-45F0-9D98-BFAFFC74629D}"/>
          </ac:picMkLst>
        </pc:picChg>
        <pc:picChg chg="del">
          <ac:chgData name="Beth Massi" userId="478c1bcf29534cd8" providerId="LiveId" clId="{3854A05D-71FF-45B3-BD67-3DC1EDA35C24}" dt="2019-09-09T18:19:48.161" v="3066" actId="21"/>
          <ac:picMkLst>
            <pc:docMk/>
            <pc:sldMk cId="2905816638" sldId="1932"/>
            <ac:picMk id="6" creationId="{FF32C1D1-31E8-4212-AFAC-F8DC6C271AD2}"/>
          </ac:picMkLst>
        </pc:picChg>
        <pc:picChg chg="del">
          <ac:chgData name="Beth Massi" userId="478c1bcf29534cd8" providerId="LiveId" clId="{3854A05D-71FF-45B3-BD67-3DC1EDA35C24}" dt="2019-09-09T18:19:48.161" v="3066" actId="21"/>
          <ac:picMkLst>
            <pc:docMk/>
            <pc:sldMk cId="2905816638" sldId="1932"/>
            <ac:picMk id="11" creationId="{B4DD53F2-884E-4A29-98E3-79774B32C1B8}"/>
          </ac:picMkLst>
        </pc:picChg>
        <pc:picChg chg="del">
          <ac:chgData name="Beth Massi" userId="478c1bcf29534cd8" providerId="LiveId" clId="{3854A05D-71FF-45B3-BD67-3DC1EDA35C24}" dt="2019-09-09T18:19:48.161" v="3066" actId="21"/>
          <ac:picMkLst>
            <pc:docMk/>
            <pc:sldMk cId="2905816638" sldId="1932"/>
            <ac:picMk id="13" creationId="{CD71DC4E-719A-4F1E-AB09-2F07055B83BB}"/>
          </ac:picMkLst>
        </pc:picChg>
        <pc:picChg chg="del">
          <ac:chgData name="Beth Massi" userId="478c1bcf29534cd8" providerId="LiveId" clId="{3854A05D-71FF-45B3-BD67-3DC1EDA35C24}" dt="2019-09-09T18:19:48.161" v="3066" actId="21"/>
          <ac:picMkLst>
            <pc:docMk/>
            <pc:sldMk cId="2905816638" sldId="1932"/>
            <ac:picMk id="14" creationId="{7C263FF5-821B-4E48-B9A1-603B6711ED41}"/>
          </ac:picMkLst>
        </pc:picChg>
        <pc:picChg chg="del">
          <ac:chgData name="Beth Massi" userId="478c1bcf29534cd8" providerId="LiveId" clId="{3854A05D-71FF-45B3-BD67-3DC1EDA35C24}" dt="2019-09-09T18:19:48.161" v="3066" actId="21"/>
          <ac:picMkLst>
            <pc:docMk/>
            <pc:sldMk cId="2905816638" sldId="1932"/>
            <ac:picMk id="15" creationId="{F54964FD-02F8-4824-8DF2-1F101A0E13C2}"/>
          </ac:picMkLst>
        </pc:picChg>
        <pc:picChg chg="del">
          <ac:chgData name="Beth Massi" userId="478c1bcf29534cd8" providerId="LiveId" clId="{3854A05D-71FF-45B3-BD67-3DC1EDA35C24}" dt="2019-09-09T18:19:48.161" v="3066" actId="21"/>
          <ac:picMkLst>
            <pc:docMk/>
            <pc:sldMk cId="2905816638" sldId="1932"/>
            <ac:picMk id="16" creationId="{C4DC79DA-D8D5-4EE7-9FFA-A48B6EAFC662}"/>
          </ac:picMkLst>
        </pc:picChg>
        <pc:picChg chg="del">
          <ac:chgData name="Beth Massi" userId="478c1bcf29534cd8" providerId="LiveId" clId="{3854A05D-71FF-45B3-BD67-3DC1EDA35C24}" dt="2019-09-09T18:19:48.161" v="3066" actId="21"/>
          <ac:picMkLst>
            <pc:docMk/>
            <pc:sldMk cId="2905816638" sldId="1932"/>
            <ac:picMk id="17" creationId="{E3285808-A8AC-44AB-A5FB-C837965F8635}"/>
          </ac:picMkLst>
        </pc:picChg>
        <pc:picChg chg="del">
          <ac:chgData name="Beth Massi" userId="478c1bcf29534cd8" providerId="LiveId" clId="{3854A05D-71FF-45B3-BD67-3DC1EDA35C24}" dt="2019-09-09T18:19:48.161" v="3066" actId="21"/>
          <ac:picMkLst>
            <pc:docMk/>
            <pc:sldMk cId="2905816638" sldId="1932"/>
            <ac:picMk id="19" creationId="{87D00F02-2F59-4460-9890-A97B0F8B565D}"/>
          </ac:picMkLst>
        </pc:picChg>
        <pc:picChg chg="del">
          <ac:chgData name="Beth Massi" userId="478c1bcf29534cd8" providerId="LiveId" clId="{3854A05D-71FF-45B3-BD67-3DC1EDA35C24}" dt="2019-09-09T18:19:48.161" v="3066" actId="21"/>
          <ac:picMkLst>
            <pc:docMk/>
            <pc:sldMk cId="2905816638" sldId="1932"/>
            <ac:picMk id="21" creationId="{73843D74-2877-43CF-AA4A-8D48D5B9B25E}"/>
          </ac:picMkLst>
        </pc:picChg>
        <pc:picChg chg="del">
          <ac:chgData name="Beth Massi" userId="478c1bcf29534cd8" providerId="LiveId" clId="{3854A05D-71FF-45B3-BD67-3DC1EDA35C24}" dt="2019-09-09T18:19:48.161" v="3066" actId="21"/>
          <ac:picMkLst>
            <pc:docMk/>
            <pc:sldMk cId="2905816638" sldId="1932"/>
            <ac:picMk id="23" creationId="{E33F16A3-A862-40C1-A32D-01AA12D7DCB9}"/>
          </ac:picMkLst>
        </pc:picChg>
        <pc:picChg chg="del">
          <ac:chgData name="Beth Massi" userId="478c1bcf29534cd8" providerId="LiveId" clId="{3854A05D-71FF-45B3-BD67-3DC1EDA35C24}" dt="2019-09-09T18:19:48.161" v="3066" actId="21"/>
          <ac:picMkLst>
            <pc:docMk/>
            <pc:sldMk cId="2905816638" sldId="1932"/>
            <ac:picMk id="25" creationId="{79055608-64F5-41F1-A575-772C1FA74BD7}"/>
          </ac:picMkLst>
        </pc:picChg>
        <pc:picChg chg="del">
          <ac:chgData name="Beth Massi" userId="478c1bcf29534cd8" providerId="LiveId" clId="{3854A05D-71FF-45B3-BD67-3DC1EDA35C24}" dt="2019-09-09T18:16:34.472" v="3028" actId="478"/>
          <ac:picMkLst>
            <pc:docMk/>
            <pc:sldMk cId="2905816638" sldId="1932"/>
            <ac:picMk id="27" creationId="{79B91DE0-D7F2-43CA-A8C0-DF9761692CDD}"/>
          </ac:picMkLst>
        </pc:picChg>
        <pc:picChg chg="del mod">
          <ac:chgData name="Beth Massi" userId="478c1bcf29534cd8" providerId="LiveId" clId="{3854A05D-71FF-45B3-BD67-3DC1EDA35C24}" dt="2019-09-09T18:19:48.161" v="3066" actId="21"/>
          <ac:picMkLst>
            <pc:docMk/>
            <pc:sldMk cId="2905816638" sldId="1932"/>
            <ac:picMk id="32" creationId="{2095CE63-E519-4BFF-9E67-5C7A548AE0F6}"/>
          </ac:picMkLst>
        </pc:picChg>
        <pc:picChg chg="del">
          <ac:chgData name="Beth Massi" userId="478c1bcf29534cd8" providerId="LiveId" clId="{3854A05D-71FF-45B3-BD67-3DC1EDA35C24}" dt="2019-09-09T18:19:48.161" v="3066" actId="21"/>
          <ac:picMkLst>
            <pc:docMk/>
            <pc:sldMk cId="2905816638" sldId="1932"/>
            <ac:picMk id="34" creationId="{E5645179-39D1-4233-A182-63E3F5974732}"/>
          </ac:picMkLst>
        </pc:picChg>
        <pc:picChg chg="del">
          <ac:chgData name="Beth Massi" userId="478c1bcf29534cd8" providerId="LiveId" clId="{3854A05D-71FF-45B3-BD67-3DC1EDA35C24}" dt="2019-09-09T18:19:48.161" v="3066" actId="21"/>
          <ac:picMkLst>
            <pc:docMk/>
            <pc:sldMk cId="2905816638" sldId="1932"/>
            <ac:picMk id="41" creationId="{5A073E70-2751-49AC-B029-BCC4A9361CD1}"/>
          </ac:picMkLst>
        </pc:picChg>
        <pc:picChg chg="del mod">
          <ac:chgData name="Beth Massi" userId="478c1bcf29534cd8" providerId="LiveId" clId="{3854A05D-71FF-45B3-BD67-3DC1EDA35C24}" dt="2019-09-09T18:30:31.764" v="3278" actId="1076"/>
          <ac:picMkLst>
            <pc:docMk/>
            <pc:sldMk cId="2905816638" sldId="1932"/>
            <ac:picMk id="43" creationId="{39217F0C-A0E8-420F-8FBF-DC8C0CB38454}"/>
          </ac:picMkLst>
        </pc:picChg>
        <pc:picChg chg="del">
          <ac:chgData name="Beth Massi" userId="478c1bcf29534cd8" providerId="LiveId" clId="{3854A05D-71FF-45B3-BD67-3DC1EDA35C24}" dt="2019-09-09T18:19:48.161" v="3066" actId="21"/>
          <ac:picMkLst>
            <pc:docMk/>
            <pc:sldMk cId="2905816638" sldId="1932"/>
            <ac:picMk id="50" creationId="{FC405F54-B55D-44EB-8F29-98E23753D003}"/>
          </ac:picMkLst>
        </pc:picChg>
        <pc:picChg chg="del">
          <ac:chgData name="Beth Massi" userId="478c1bcf29534cd8" providerId="LiveId" clId="{3854A05D-71FF-45B3-BD67-3DC1EDA35C24}" dt="2019-09-09T18:19:48.161" v="3066" actId="21"/>
          <ac:picMkLst>
            <pc:docMk/>
            <pc:sldMk cId="2905816638" sldId="1932"/>
            <ac:picMk id="52" creationId="{48AA45DA-81CC-47F9-B65A-53C78995D90E}"/>
          </ac:picMkLst>
        </pc:picChg>
        <pc:picChg chg="del mod">
          <ac:chgData name="Beth Massi" userId="478c1bcf29534cd8" providerId="LiveId" clId="{3854A05D-71FF-45B3-BD67-3DC1EDA35C24}" dt="2019-09-09T18:30:44.861" v="3280" actId="1076"/>
          <ac:picMkLst>
            <pc:docMk/>
            <pc:sldMk cId="2905816638" sldId="1932"/>
            <ac:picMk id="56" creationId="{2E081C4F-FB6C-41C9-8438-C01ADD47E19D}"/>
          </ac:picMkLst>
        </pc:picChg>
        <pc:picChg chg="del">
          <ac:chgData name="Beth Massi" userId="478c1bcf29534cd8" providerId="LiveId" clId="{3854A05D-71FF-45B3-BD67-3DC1EDA35C24}" dt="2019-09-09T18:19:48.161" v="3066" actId="21"/>
          <ac:picMkLst>
            <pc:docMk/>
            <pc:sldMk cId="2905816638" sldId="1932"/>
            <ac:picMk id="57" creationId="{18E459E6-1670-46A1-8846-24DF881709EB}"/>
          </ac:picMkLst>
        </pc:picChg>
        <pc:picChg chg="del mod">
          <ac:chgData name="Beth Massi" userId="478c1bcf29534cd8" providerId="LiveId" clId="{3854A05D-71FF-45B3-BD67-3DC1EDA35C24}" dt="2019-09-09T18:19:48.161" v="3066" actId="21"/>
          <ac:picMkLst>
            <pc:docMk/>
            <pc:sldMk cId="2905816638" sldId="1932"/>
            <ac:picMk id="58" creationId="{CEE1DD6D-9D16-492F-9D31-8771B900EDFF}"/>
          </ac:picMkLst>
        </pc:picChg>
        <pc:picChg chg="add del">
          <ac:chgData name="Beth Massi" userId="478c1bcf29534cd8" providerId="LiveId" clId="{3854A05D-71FF-45B3-BD67-3DC1EDA35C24}" dt="2019-09-09T18:19:48.161" v="3066" actId="21"/>
          <ac:picMkLst>
            <pc:docMk/>
            <pc:sldMk cId="2905816638" sldId="1932"/>
            <ac:picMk id="1030" creationId="{14CC66BC-7B41-4074-9BE4-C9984BF467EA}"/>
          </ac:picMkLst>
        </pc:picChg>
      </pc:sldChg>
      <pc:sldChg chg="modSp add modTransition">
        <pc:chgData name="Beth Massi" userId="478c1bcf29534cd8" providerId="LiveId" clId="{3854A05D-71FF-45B3-BD67-3DC1EDA35C24}" dt="2019-09-07T00:01:33.682" v="2646" actId="207"/>
        <pc:sldMkLst>
          <pc:docMk/>
          <pc:sldMk cId="2262534760" sldId="10178"/>
        </pc:sldMkLst>
        <pc:spChg chg="mod">
          <ac:chgData name="Beth Massi" userId="478c1bcf29534cd8" providerId="LiveId" clId="{3854A05D-71FF-45B3-BD67-3DC1EDA35C24}" dt="2019-09-07T00:01:33.682" v="2646" actId="207"/>
          <ac:spMkLst>
            <pc:docMk/>
            <pc:sldMk cId="2262534760" sldId="10178"/>
            <ac:spMk id="39" creationId="{19AFE05D-9736-471E-B5D2-207940914560}"/>
          </ac:spMkLst>
        </pc:spChg>
      </pc:sldChg>
      <pc:sldChg chg="addSp delSp modSp new">
        <pc:chgData name="Beth Massi" userId="478c1bcf29534cd8" providerId="LiveId" clId="{3854A05D-71FF-45B3-BD67-3DC1EDA35C24}" dt="2019-09-11T23:54:21.295" v="5046" actId="1076"/>
        <pc:sldMkLst>
          <pc:docMk/>
          <pc:sldMk cId="2743313159" sldId="10179"/>
        </pc:sldMkLst>
        <pc:spChg chg="add del mod">
          <ac:chgData name="Beth Massi" userId="478c1bcf29534cd8" providerId="LiveId" clId="{3854A05D-71FF-45B3-BD67-3DC1EDA35C24}" dt="2019-09-09T18:18:29.119" v="3047" actId="478"/>
          <ac:spMkLst>
            <pc:docMk/>
            <pc:sldMk cId="2743313159" sldId="10179"/>
            <ac:spMk id="2" creationId="{6D29FD42-F82E-475C-91B9-38E00C6EBFBA}"/>
          </ac:spMkLst>
        </pc:spChg>
        <pc:spChg chg="add mod">
          <ac:chgData name="Beth Massi" userId="478c1bcf29534cd8" providerId="LiveId" clId="{3854A05D-71FF-45B3-BD67-3DC1EDA35C24}" dt="2019-09-11T23:49:33.856" v="4891" actId="6549"/>
          <ac:spMkLst>
            <pc:docMk/>
            <pc:sldMk cId="2743313159" sldId="10179"/>
            <ac:spMk id="3" creationId="{7FDD315D-563A-444E-932C-63AEEF5785D3}"/>
          </ac:spMkLst>
        </pc:spChg>
        <pc:spChg chg="add del mod">
          <ac:chgData name="Beth Massi" userId="478c1bcf29534cd8" providerId="LiveId" clId="{3854A05D-71FF-45B3-BD67-3DC1EDA35C24}" dt="2019-09-09T18:18:58.508" v="3056" actId="478"/>
          <ac:spMkLst>
            <pc:docMk/>
            <pc:sldMk cId="2743313159" sldId="10179"/>
            <ac:spMk id="4" creationId="{4C854E10-3619-44C2-B042-1E6ECC27BE07}"/>
          </ac:spMkLst>
        </pc:spChg>
        <pc:spChg chg="add mod">
          <ac:chgData name="Beth Massi" userId="478c1bcf29534cd8" providerId="LiveId" clId="{3854A05D-71FF-45B3-BD67-3DC1EDA35C24}" dt="2019-09-11T21:44:46.457" v="4568" actId="14100"/>
          <ac:spMkLst>
            <pc:docMk/>
            <pc:sldMk cId="2743313159" sldId="10179"/>
            <ac:spMk id="4" creationId="{F32DE5ED-096C-4284-A38D-7111FA3E9BA6}"/>
          </ac:spMkLst>
        </pc:spChg>
        <pc:spChg chg="add del mod">
          <ac:chgData name="Beth Massi" userId="478c1bcf29534cd8" providerId="LiveId" clId="{3854A05D-71FF-45B3-BD67-3DC1EDA35C24}" dt="2019-09-09T18:18:53.795" v="3054" actId="478"/>
          <ac:spMkLst>
            <pc:docMk/>
            <pc:sldMk cId="2743313159" sldId="10179"/>
            <ac:spMk id="5" creationId="{3E0BEFB0-6F82-4FCA-8B6F-31D302BFB9FC}"/>
          </ac:spMkLst>
        </pc:spChg>
        <pc:spChg chg="add mod">
          <ac:chgData name="Beth Massi" userId="478c1bcf29534cd8" providerId="LiveId" clId="{3854A05D-71FF-45B3-BD67-3DC1EDA35C24}" dt="2019-09-11T23:50:35.923" v="4927" actId="403"/>
          <ac:spMkLst>
            <pc:docMk/>
            <pc:sldMk cId="2743313159" sldId="10179"/>
            <ac:spMk id="5" creationId="{820A2547-7A14-4CEA-8338-989DA851CBE5}"/>
          </ac:spMkLst>
        </pc:spChg>
        <pc:spChg chg="add mod">
          <ac:chgData name="Beth Massi" userId="478c1bcf29534cd8" providerId="LiveId" clId="{3854A05D-71FF-45B3-BD67-3DC1EDA35C24}" dt="2019-09-11T23:52:05.980" v="4954" actId="1076"/>
          <ac:spMkLst>
            <pc:docMk/>
            <pc:sldMk cId="2743313159" sldId="10179"/>
            <ac:spMk id="6" creationId="{1B7A4692-19C9-4843-B190-67DA48D0BAF7}"/>
          </ac:spMkLst>
        </pc:spChg>
        <pc:spChg chg="add del mod">
          <ac:chgData name="Beth Massi" userId="478c1bcf29534cd8" providerId="LiveId" clId="{3854A05D-71FF-45B3-BD67-3DC1EDA35C24}" dt="2019-09-09T18:18:59.336" v="3057" actId="478"/>
          <ac:spMkLst>
            <pc:docMk/>
            <pc:sldMk cId="2743313159" sldId="10179"/>
            <ac:spMk id="6" creationId="{FC867C46-6952-4BD5-8C85-4B0C81619AFC}"/>
          </ac:spMkLst>
        </pc:spChg>
        <pc:spChg chg="add mod">
          <ac:chgData name="Beth Massi" userId="478c1bcf29534cd8" providerId="LiveId" clId="{3854A05D-71FF-45B3-BD67-3DC1EDA35C24}" dt="2019-09-11T23:52:28.221" v="4971" actId="6549"/>
          <ac:spMkLst>
            <pc:docMk/>
            <pc:sldMk cId="2743313159" sldId="10179"/>
            <ac:spMk id="7" creationId="{5AF730F3-627E-4BD5-8A44-0874E16191EF}"/>
          </ac:spMkLst>
        </pc:spChg>
        <pc:spChg chg="add mod">
          <ac:chgData name="Beth Massi" userId="478c1bcf29534cd8" providerId="LiveId" clId="{3854A05D-71FF-45B3-BD67-3DC1EDA35C24}" dt="2019-09-11T21:18:32.277" v="4223" actId="20577"/>
          <ac:spMkLst>
            <pc:docMk/>
            <pc:sldMk cId="2743313159" sldId="10179"/>
            <ac:spMk id="8" creationId="{397191AF-C498-4978-99D0-4D86F4340C38}"/>
          </ac:spMkLst>
        </pc:spChg>
        <pc:spChg chg="add mod">
          <ac:chgData name="Beth Massi" userId="478c1bcf29534cd8" providerId="LiveId" clId="{3854A05D-71FF-45B3-BD67-3DC1EDA35C24}" dt="2019-09-11T21:18:23.306" v="4209" actId="20577"/>
          <ac:spMkLst>
            <pc:docMk/>
            <pc:sldMk cId="2743313159" sldId="10179"/>
            <ac:spMk id="9" creationId="{EEB769C5-0BFF-4144-BD45-4422DC2B0661}"/>
          </ac:spMkLst>
        </pc:spChg>
        <pc:spChg chg="add mod">
          <ac:chgData name="Beth Massi" userId="478c1bcf29534cd8" providerId="LiveId" clId="{3854A05D-71FF-45B3-BD67-3DC1EDA35C24}" dt="2019-09-11T23:53:56.719" v="5024" actId="1038"/>
          <ac:spMkLst>
            <pc:docMk/>
            <pc:sldMk cId="2743313159" sldId="10179"/>
            <ac:spMk id="10" creationId="{321A8D08-8E2E-4EF0-9D41-D790DC5E800C}"/>
          </ac:spMkLst>
        </pc:spChg>
        <pc:spChg chg="add mod">
          <ac:chgData name="Beth Massi" userId="478c1bcf29534cd8" providerId="LiveId" clId="{3854A05D-71FF-45B3-BD67-3DC1EDA35C24}" dt="2019-09-11T23:54:21.295" v="5046" actId="1076"/>
          <ac:spMkLst>
            <pc:docMk/>
            <pc:sldMk cId="2743313159" sldId="10179"/>
            <ac:spMk id="12" creationId="{FC64D8A9-56B8-4490-9568-29889CF5B846}"/>
          </ac:spMkLst>
        </pc:spChg>
        <pc:spChg chg="add mod">
          <ac:chgData name="Beth Massi" userId="478c1bcf29534cd8" providerId="LiveId" clId="{3854A05D-71FF-45B3-BD67-3DC1EDA35C24}" dt="2019-09-09T22:15:31.749" v="3369" actId="20577"/>
          <ac:spMkLst>
            <pc:docMk/>
            <pc:sldMk cId="2743313159" sldId="10179"/>
            <ac:spMk id="33" creationId="{82AA190C-23F7-42EB-A377-9D58CA2D07D7}"/>
          </ac:spMkLst>
        </pc:spChg>
        <pc:picChg chg="mod">
          <ac:chgData name="Beth Massi" userId="478c1bcf29534cd8" providerId="LiveId" clId="{3854A05D-71FF-45B3-BD67-3DC1EDA35C24}" dt="2019-09-11T21:45:15.147" v="4570" actId="1076"/>
          <ac:picMkLst>
            <pc:docMk/>
            <pc:sldMk cId="2743313159" sldId="10179"/>
            <ac:picMk id="2" creationId="{61106837-EA9D-469C-BD5A-8D63D7BE303B}"/>
          </ac:picMkLst>
        </pc:picChg>
        <pc:picChg chg="add del mod">
          <ac:chgData name="Beth Massi" userId="478c1bcf29534cd8" providerId="LiveId" clId="{3854A05D-71FF-45B3-BD67-3DC1EDA35C24}" dt="2019-09-09T18:26:53.734" v="3196" actId="478"/>
          <ac:picMkLst>
            <pc:docMk/>
            <pc:sldMk cId="2743313159" sldId="10179"/>
            <ac:picMk id="10" creationId="{AC3616D6-0C1C-4731-9F36-0A4E87891682}"/>
          </ac:picMkLst>
        </pc:picChg>
        <pc:picChg chg="add del mod">
          <ac:chgData name="Beth Massi" userId="478c1bcf29534cd8" providerId="LiveId" clId="{3854A05D-71FF-45B3-BD67-3DC1EDA35C24}" dt="2019-09-09T18:24:15.473" v="3136" actId="478"/>
          <ac:picMkLst>
            <pc:docMk/>
            <pc:sldMk cId="2743313159" sldId="10179"/>
            <ac:picMk id="11" creationId="{E36A69AB-F556-401C-8EFD-4097593A238C}"/>
          </ac:picMkLst>
        </pc:picChg>
        <pc:picChg chg="add del mod">
          <ac:chgData name="Beth Massi" userId="478c1bcf29534cd8" providerId="LiveId" clId="{3854A05D-71FF-45B3-BD67-3DC1EDA35C24}" dt="2019-09-09T18:26:51.858" v="3195" actId="478"/>
          <ac:picMkLst>
            <pc:docMk/>
            <pc:sldMk cId="2743313159" sldId="10179"/>
            <ac:picMk id="12" creationId="{0FB6BB6A-C9EF-478C-B5F1-4CD2531AFEFD}"/>
          </ac:picMkLst>
        </pc:picChg>
        <pc:picChg chg="add del mod">
          <ac:chgData name="Beth Massi" userId="478c1bcf29534cd8" providerId="LiveId" clId="{3854A05D-71FF-45B3-BD67-3DC1EDA35C24}" dt="2019-09-09T18:26:51.858" v="3195" actId="478"/>
          <ac:picMkLst>
            <pc:docMk/>
            <pc:sldMk cId="2743313159" sldId="10179"/>
            <ac:picMk id="13" creationId="{1FC9C0A6-D7B1-418C-8DE2-E4A7636C80EC}"/>
          </ac:picMkLst>
        </pc:picChg>
        <pc:picChg chg="add del mod">
          <ac:chgData name="Beth Massi" userId="478c1bcf29534cd8" providerId="LiveId" clId="{3854A05D-71FF-45B3-BD67-3DC1EDA35C24}" dt="2019-09-09T18:26:51.858" v="3195" actId="478"/>
          <ac:picMkLst>
            <pc:docMk/>
            <pc:sldMk cId="2743313159" sldId="10179"/>
            <ac:picMk id="14" creationId="{C6024109-EED7-4181-873C-05F9FBB6637D}"/>
          </ac:picMkLst>
        </pc:picChg>
        <pc:picChg chg="add del mod">
          <ac:chgData name="Beth Massi" userId="478c1bcf29534cd8" providerId="LiveId" clId="{3854A05D-71FF-45B3-BD67-3DC1EDA35C24}" dt="2019-09-09T18:26:51.858" v="3195" actId="478"/>
          <ac:picMkLst>
            <pc:docMk/>
            <pc:sldMk cId="2743313159" sldId="10179"/>
            <ac:picMk id="15" creationId="{DAAE877E-09BA-4FE0-89C9-48EB077E861B}"/>
          </ac:picMkLst>
        </pc:picChg>
        <pc:picChg chg="add del mod">
          <ac:chgData name="Beth Massi" userId="478c1bcf29534cd8" providerId="LiveId" clId="{3854A05D-71FF-45B3-BD67-3DC1EDA35C24}" dt="2019-09-09T18:26:51.858" v="3195" actId="478"/>
          <ac:picMkLst>
            <pc:docMk/>
            <pc:sldMk cId="2743313159" sldId="10179"/>
            <ac:picMk id="16" creationId="{F27C9B15-2E39-427D-AB54-D8EB2D36C863}"/>
          </ac:picMkLst>
        </pc:picChg>
        <pc:picChg chg="add del mod">
          <ac:chgData name="Beth Massi" userId="478c1bcf29534cd8" providerId="LiveId" clId="{3854A05D-71FF-45B3-BD67-3DC1EDA35C24}" dt="2019-09-09T18:26:53.734" v="3196" actId="478"/>
          <ac:picMkLst>
            <pc:docMk/>
            <pc:sldMk cId="2743313159" sldId="10179"/>
            <ac:picMk id="17" creationId="{962661AD-CC78-40A8-AEEB-E4C265E23673}"/>
          </ac:picMkLst>
        </pc:picChg>
        <pc:picChg chg="add del mod">
          <ac:chgData name="Beth Massi" userId="478c1bcf29534cd8" providerId="LiveId" clId="{3854A05D-71FF-45B3-BD67-3DC1EDA35C24}" dt="2019-09-09T18:26:51.858" v="3195" actId="478"/>
          <ac:picMkLst>
            <pc:docMk/>
            <pc:sldMk cId="2743313159" sldId="10179"/>
            <ac:picMk id="18" creationId="{06786124-D833-4ABD-9AF1-2AF64DC0294D}"/>
          </ac:picMkLst>
        </pc:picChg>
        <pc:picChg chg="add del mod">
          <ac:chgData name="Beth Massi" userId="478c1bcf29534cd8" providerId="LiveId" clId="{3854A05D-71FF-45B3-BD67-3DC1EDA35C24}" dt="2019-09-09T18:26:51.858" v="3195" actId="478"/>
          <ac:picMkLst>
            <pc:docMk/>
            <pc:sldMk cId="2743313159" sldId="10179"/>
            <ac:picMk id="19" creationId="{D90B00AB-0838-4A64-BAA0-8762B66F46E7}"/>
          </ac:picMkLst>
        </pc:picChg>
        <pc:picChg chg="add del mod">
          <ac:chgData name="Beth Massi" userId="478c1bcf29534cd8" providerId="LiveId" clId="{3854A05D-71FF-45B3-BD67-3DC1EDA35C24}" dt="2019-09-09T18:26:51.858" v="3195" actId="478"/>
          <ac:picMkLst>
            <pc:docMk/>
            <pc:sldMk cId="2743313159" sldId="10179"/>
            <ac:picMk id="20" creationId="{86781FD0-58A3-403B-AB63-A8F73AA213CC}"/>
          </ac:picMkLst>
        </pc:picChg>
        <pc:picChg chg="add del mod ord">
          <ac:chgData name="Beth Massi" userId="478c1bcf29534cd8" providerId="LiveId" clId="{3854A05D-71FF-45B3-BD67-3DC1EDA35C24}" dt="2019-09-09T18:26:51.858" v="3195" actId="478"/>
          <ac:picMkLst>
            <pc:docMk/>
            <pc:sldMk cId="2743313159" sldId="10179"/>
            <ac:picMk id="21" creationId="{E6CE09C7-743B-454A-A0A6-720DAAEE56E1}"/>
          </ac:picMkLst>
        </pc:picChg>
        <pc:picChg chg="add del mod">
          <ac:chgData name="Beth Massi" userId="478c1bcf29534cd8" providerId="LiveId" clId="{3854A05D-71FF-45B3-BD67-3DC1EDA35C24}" dt="2019-09-09T18:26:51.858" v="3195" actId="478"/>
          <ac:picMkLst>
            <pc:docMk/>
            <pc:sldMk cId="2743313159" sldId="10179"/>
            <ac:picMk id="22" creationId="{DC5C3693-2C44-4B02-929C-C48B5F4E4E87}"/>
          </ac:picMkLst>
        </pc:picChg>
        <pc:picChg chg="add del mod">
          <ac:chgData name="Beth Massi" userId="478c1bcf29534cd8" providerId="LiveId" clId="{3854A05D-71FF-45B3-BD67-3DC1EDA35C24}" dt="2019-09-09T18:26:51.858" v="3195" actId="478"/>
          <ac:picMkLst>
            <pc:docMk/>
            <pc:sldMk cId="2743313159" sldId="10179"/>
            <ac:picMk id="23" creationId="{7E5730C9-5B7C-448A-963D-8CA1CF634D09}"/>
          </ac:picMkLst>
        </pc:picChg>
        <pc:picChg chg="add del mod">
          <ac:chgData name="Beth Massi" userId="478c1bcf29534cd8" providerId="LiveId" clId="{3854A05D-71FF-45B3-BD67-3DC1EDA35C24}" dt="2019-09-09T18:26:51.858" v="3195" actId="478"/>
          <ac:picMkLst>
            <pc:docMk/>
            <pc:sldMk cId="2743313159" sldId="10179"/>
            <ac:picMk id="24" creationId="{C29FB73A-BF46-4B1A-9933-6C678EF56596}"/>
          </ac:picMkLst>
        </pc:picChg>
        <pc:picChg chg="add del mod">
          <ac:chgData name="Beth Massi" userId="478c1bcf29534cd8" providerId="LiveId" clId="{3854A05D-71FF-45B3-BD67-3DC1EDA35C24}" dt="2019-09-09T18:26:51.858" v="3195" actId="478"/>
          <ac:picMkLst>
            <pc:docMk/>
            <pc:sldMk cId="2743313159" sldId="10179"/>
            <ac:picMk id="25" creationId="{B83F2C35-161E-41E3-878C-BAD19BA62628}"/>
          </ac:picMkLst>
        </pc:picChg>
        <pc:picChg chg="add del mod">
          <ac:chgData name="Beth Massi" userId="478c1bcf29534cd8" providerId="LiveId" clId="{3854A05D-71FF-45B3-BD67-3DC1EDA35C24}" dt="2019-09-09T18:26:51.858" v="3195" actId="478"/>
          <ac:picMkLst>
            <pc:docMk/>
            <pc:sldMk cId="2743313159" sldId="10179"/>
            <ac:picMk id="26" creationId="{E77C9FA0-3088-4987-A91A-E6BE853EE34B}"/>
          </ac:picMkLst>
        </pc:picChg>
        <pc:picChg chg="add del mod">
          <ac:chgData name="Beth Massi" userId="478c1bcf29534cd8" providerId="LiveId" clId="{3854A05D-71FF-45B3-BD67-3DC1EDA35C24}" dt="2019-09-09T18:26:51.858" v="3195" actId="478"/>
          <ac:picMkLst>
            <pc:docMk/>
            <pc:sldMk cId="2743313159" sldId="10179"/>
            <ac:picMk id="27" creationId="{8797ABD8-706A-499D-8C4B-79B42F9A8379}"/>
          </ac:picMkLst>
        </pc:picChg>
        <pc:picChg chg="add del mod">
          <ac:chgData name="Beth Massi" userId="478c1bcf29534cd8" providerId="LiveId" clId="{3854A05D-71FF-45B3-BD67-3DC1EDA35C24}" dt="2019-09-09T18:26:51.858" v="3195" actId="478"/>
          <ac:picMkLst>
            <pc:docMk/>
            <pc:sldMk cId="2743313159" sldId="10179"/>
            <ac:picMk id="28" creationId="{F9C8CA0B-5C13-4E35-A0D9-449BD662CF09}"/>
          </ac:picMkLst>
        </pc:picChg>
        <pc:picChg chg="add del mod">
          <ac:chgData name="Beth Massi" userId="478c1bcf29534cd8" providerId="LiveId" clId="{3854A05D-71FF-45B3-BD67-3DC1EDA35C24}" dt="2019-09-09T18:26:53.734" v="3196" actId="478"/>
          <ac:picMkLst>
            <pc:docMk/>
            <pc:sldMk cId="2743313159" sldId="10179"/>
            <ac:picMk id="29" creationId="{C3CF3FFD-ED17-47EF-B7B6-3EB3EB318F1A}"/>
          </ac:picMkLst>
        </pc:picChg>
        <pc:picChg chg="add del mod">
          <ac:chgData name="Beth Massi" userId="478c1bcf29534cd8" providerId="LiveId" clId="{3854A05D-71FF-45B3-BD67-3DC1EDA35C24}" dt="2019-09-09T18:26:51.858" v="3195" actId="478"/>
          <ac:picMkLst>
            <pc:docMk/>
            <pc:sldMk cId="2743313159" sldId="10179"/>
            <ac:picMk id="30" creationId="{05FD36C0-E12C-41C0-9704-7FBFD4C22D84}"/>
          </ac:picMkLst>
        </pc:picChg>
        <pc:picChg chg="add del mod">
          <ac:chgData name="Beth Massi" userId="478c1bcf29534cd8" providerId="LiveId" clId="{3854A05D-71FF-45B3-BD67-3DC1EDA35C24}" dt="2019-09-09T18:26:51.858" v="3195" actId="478"/>
          <ac:picMkLst>
            <pc:docMk/>
            <pc:sldMk cId="2743313159" sldId="10179"/>
            <ac:picMk id="31" creationId="{8698A4E6-9A4B-41EE-A0E6-B188FF21D053}"/>
          </ac:picMkLst>
        </pc:picChg>
        <pc:picChg chg="add del mod">
          <ac:chgData name="Beth Massi" userId="478c1bcf29534cd8" providerId="LiveId" clId="{3854A05D-71FF-45B3-BD67-3DC1EDA35C24}" dt="2019-09-09T18:26:51.858" v="3195" actId="478"/>
          <ac:picMkLst>
            <pc:docMk/>
            <pc:sldMk cId="2743313159" sldId="10179"/>
            <ac:picMk id="32" creationId="{1372B07D-CE10-4A1B-93F9-5FD2E821E876}"/>
          </ac:picMkLst>
        </pc:picChg>
      </pc:sldChg>
      <pc:sldChg chg="modSp add">
        <pc:chgData name="Beth Massi" userId="478c1bcf29534cd8" providerId="LiveId" clId="{3854A05D-71FF-45B3-BD67-3DC1EDA35C24}" dt="2019-09-06T23:18:17.128" v="1434" actId="14100"/>
        <pc:sldMkLst>
          <pc:docMk/>
          <pc:sldMk cId="1106002450" sldId="10181"/>
        </pc:sldMkLst>
        <pc:spChg chg="mod">
          <ac:chgData name="Beth Massi" userId="478c1bcf29534cd8" providerId="LiveId" clId="{3854A05D-71FF-45B3-BD67-3DC1EDA35C24}" dt="2019-09-06T23:18:17.128" v="1434" actId="14100"/>
          <ac:spMkLst>
            <pc:docMk/>
            <pc:sldMk cId="1106002450" sldId="10181"/>
            <ac:spMk id="2" creationId="{6F20504C-C15B-4B85-88CA-781AD4B14DC8}"/>
          </ac:spMkLst>
        </pc:spChg>
      </pc:sldChg>
      <pc:sldChg chg="modSp add">
        <pc:chgData name="Beth Massi" userId="478c1bcf29534cd8" providerId="LiveId" clId="{3854A05D-71FF-45B3-BD67-3DC1EDA35C24}" dt="2019-09-06T23:18:25.804" v="1436" actId="14100"/>
        <pc:sldMkLst>
          <pc:docMk/>
          <pc:sldMk cId="1659237056" sldId="10184"/>
        </pc:sldMkLst>
        <pc:spChg chg="mod">
          <ac:chgData name="Beth Massi" userId="478c1bcf29534cd8" providerId="LiveId" clId="{3854A05D-71FF-45B3-BD67-3DC1EDA35C24}" dt="2019-09-06T23:18:25.804" v="1436" actId="14100"/>
          <ac:spMkLst>
            <pc:docMk/>
            <pc:sldMk cId="1659237056" sldId="10184"/>
            <ac:spMk id="2" creationId="{6F20504C-C15B-4B85-88CA-781AD4B14DC8}"/>
          </ac:spMkLst>
        </pc:spChg>
      </pc:sldChg>
      <pc:sldChg chg="modSp add">
        <pc:chgData name="Beth Massi" userId="478c1bcf29534cd8" providerId="LiveId" clId="{3854A05D-71FF-45B3-BD67-3DC1EDA35C24}" dt="2019-09-11T21:32:48.838" v="4315" actId="20577"/>
        <pc:sldMkLst>
          <pc:docMk/>
          <pc:sldMk cId="2197511558" sldId="10186"/>
        </pc:sldMkLst>
        <pc:spChg chg="mod">
          <ac:chgData name="Beth Massi" userId="478c1bcf29534cd8" providerId="LiveId" clId="{3854A05D-71FF-45B3-BD67-3DC1EDA35C24}" dt="2019-09-11T21:32:48.838" v="4315" actId="20577"/>
          <ac:spMkLst>
            <pc:docMk/>
            <pc:sldMk cId="2197511558" sldId="10186"/>
            <ac:spMk id="2" creationId="{89E36756-4ECC-4563-9847-79578B809B5C}"/>
          </ac:spMkLst>
        </pc:spChg>
        <pc:spChg chg="mod">
          <ac:chgData name="Beth Massi" userId="478c1bcf29534cd8" providerId="LiveId" clId="{3854A05D-71FF-45B3-BD67-3DC1EDA35C24}" dt="2019-09-06T23:04:52.543" v="886" actId="20577"/>
          <ac:spMkLst>
            <pc:docMk/>
            <pc:sldMk cId="2197511558" sldId="10186"/>
            <ac:spMk id="3" creationId="{A9F08F63-40BD-456E-A5BB-E630C5075355}"/>
          </ac:spMkLst>
        </pc:spChg>
      </pc:sldChg>
      <pc:sldChg chg="delSp modSp add modAnim">
        <pc:chgData name="Beth Massi" userId="478c1bcf29534cd8" providerId="LiveId" clId="{3854A05D-71FF-45B3-BD67-3DC1EDA35C24}" dt="2019-09-07T00:22:50.211" v="2770" actId="20577"/>
        <pc:sldMkLst>
          <pc:docMk/>
          <pc:sldMk cId="3858778018" sldId="10187"/>
        </pc:sldMkLst>
        <pc:spChg chg="mod">
          <ac:chgData name="Beth Massi" userId="478c1bcf29534cd8" providerId="LiveId" clId="{3854A05D-71FF-45B3-BD67-3DC1EDA35C24}" dt="2019-09-07T00:22:29.015" v="2732" actId="20577"/>
          <ac:spMkLst>
            <pc:docMk/>
            <pc:sldMk cId="3858778018" sldId="10187"/>
            <ac:spMk id="2" creationId="{DB42DEF8-773D-4E3F-B482-1107DBEB9AF4}"/>
          </ac:spMkLst>
        </pc:spChg>
        <pc:spChg chg="mod">
          <ac:chgData name="Beth Massi" userId="478c1bcf29534cd8" providerId="LiveId" clId="{3854A05D-71FF-45B3-BD67-3DC1EDA35C24}" dt="2019-09-07T00:22:50.211" v="2770" actId="20577"/>
          <ac:spMkLst>
            <pc:docMk/>
            <pc:sldMk cId="3858778018" sldId="10187"/>
            <ac:spMk id="3" creationId="{ED96208D-867A-4A19-8EB0-439ACD68A65C}"/>
          </ac:spMkLst>
        </pc:spChg>
        <pc:spChg chg="mod">
          <ac:chgData name="Beth Massi" userId="478c1bcf29534cd8" providerId="LiveId" clId="{3854A05D-71FF-45B3-BD67-3DC1EDA35C24}" dt="2019-09-07T00:21:39.985" v="2648" actId="20577"/>
          <ac:spMkLst>
            <pc:docMk/>
            <pc:sldMk cId="3858778018" sldId="10187"/>
            <ac:spMk id="4" creationId="{340D0C54-3E62-4912-BFA8-2A91DC3F2B54}"/>
          </ac:spMkLst>
        </pc:spChg>
        <pc:spChg chg="mod">
          <ac:chgData name="Beth Massi" userId="478c1bcf29534cd8" providerId="LiveId" clId="{3854A05D-71FF-45B3-BD67-3DC1EDA35C24}" dt="2019-09-06T23:16:14.917" v="1412" actId="20577"/>
          <ac:spMkLst>
            <pc:docMk/>
            <pc:sldMk cId="3858778018" sldId="10187"/>
            <ac:spMk id="5" creationId="{1CA387C0-F0C9-4675-9CD4-A398BCA3A308}"/>
          </ac:spMkLst>
        </pc:spChg>
        <pc:picChg chg="del">
          <ac:chgData name="Beth Massi" userId="478c1bcf29534cd8" providerId="LiveId" clId="{3854A05D-71FF-45B3-BD67-3DC1EDA35C24}" dt="2019-09-06T23:15:56.416" v="1404" actId="478"/>
          <ac:picMkLst>
            <pc:docMk/>
            <pc:sldMk cId="3858778018" sldId="10187"/>
            <ac:picMk id="13" creationId="{1E608808-79F9-412E-B447-95A8FE6456C7}"/>
          </ac:picMkLst>
        </pc:picChg>
      </pc:sldChg>
      <pc:sldChg chg="modSp add">
        <pc:chgData name="Beth Massi" userId="478c1bcf29534cd8" providerId="LiveId" clId="{3854A05D-71FF-45B3-BD67-3DC1EDA35C24}" dt="2019-09-11T21:34:34.256" v="4368" actId="20577"/>
        <pc:sldMkLst>
          <pc:docMk/>
          <pc:sldMk cId="300563498" sldId="10188"/>
        </pc:sldMkLst>
        <pc:spChg chg="mod">
          <ac:chgData name="Beth Massi" userId="478c1bcf29534cd8" providerId="LiveId" clId="{3854A05D-71FF-45B3-BD67-3DC1EDA35C24}" dt="2019-09-11T21:34:34.256" v="4368" actId="20577"/>
          <ac:spMkLst>
            <pc:docMk/>
            <pc:sldMk cId="300563498" sldId="10188"/>
            <ac:spMk id="2" creationId="{6F20504C-C15B-4B85-88CA-781AD4B14DC8}"/>
          </ac:spMkLst>
        </pc:spChg>
      </pc:sldChg>
      <pc:sldChg chg="modSp add">
        <pc:chgData name="Beth Massi" userId="478c1bcf29534cd8" providerId="LiveId" clId="{3854A05D-71FF-45B3-BD67-3DC1EDA35C24}" dt="2019-09-11T23:57:24.674" v="5084" actId="20577"/>
        <pc:sldMkLst>
          <pc:docMk/>
          <pc:sldMk cId="340206096" sldId="10190"/>
        </pc:sldMkLst>
        <pc:spChg chg="mod">
          <ac:chgData name="Beth Massi" userId="478c1bcf29534cd8" providerId="LiveId" clId="{3854A05D-71FF-45B3-BD67-3DC1EDA35C24}" dt="2019-09-06T23:17:37.460" v="1429" actId="6549"/>
          <ac:spMkLst>
            <pc:docMk/>
            <pc:sldMk cId="340206096" sldId="10190"/>
            <ac:spMk id="2" creationId="{89E36756-4ECC-4563-9847-79578B809B5C}"/>
          </ac:spMkLst>
        </pc:spChg>
        <pc:spChg chg="mod">
          <ac:chgData name="Beth Massi" userId="478c1bcf29534cd8" providerId="LiveId" clId="{3854A05D-71FF-45B3-BD67-3DC1EDA35C24}" dt="2019-09-11T23:57:24.674" v="5084" actId="20577"/>
          <ac:spMkLst>
            <pc:docMk/>
            <pc:sldMk cId="340206096" sldId="10190"/>
            <ac:spMk id="3" creationId="{A9F08F63-40BD-456E-A5BB-E630C5075355}"/>
          </ac:spMkLst>
        </pc:spChg>
      </pc:sldChg>
      <pc:sldChg chg="addSp delSp modSp add ord modAnim">
        <pc:chgData name="Beth Massi" userId="478c1bcf29534cd8" providerId="LiveId" clId="{3854A05D-71FF-45B3-BD67-3DC1EDA35C24}" dt="2019-09-11T23:48:57.130" v="4882" actId="478"/>
        <pc:sldMkLst>
          <pc:docMk/>
          <pc:sldMk cId="4153102925" sldId="10191"/>
        </pc:sldMkLst>
        <pc:spChg chg="mod">
          <ac:chgData name="Beth Massi" userId="478c1bcf29534cd8" providerId="LiveId" clId="{3854A05D-71FF-45B3-BD67-3DC1EDA35C24}" dt="2019-09-06T23:12:16.964" v="1310" actId="20577"/>
          <ac:spMkLst>
            <pc:docMk/>
            <pc:sldMk cId="4153102925" sldId="10191"/>
            <ac:spMk id="2" creationId="{DB42DEF8-773D-4E3F-B482-1107DBEB9AF4}"/>
          </ac:spMkLst>
        </pc:spChg>
        <pc:spChg chg="mod">
          <ac:chgData name="Beth Massi" userId="478c1bcf29534cd8" providerId="LiveId" clId="{3854A05D-71FF-45B3-BD67-3DC1EDA35C24}" dt="2019-09-11T23:11:47.103" v="4881" actId="20577"/>
          <ac:spMkLst>
            <pc:docMk/>
            <pc:sldMk cId="4153102925" sldId="10191"/>
            <ac:spMk id="3" creationId="{ED96208D-867A-4A19-8EB0-439ACD68A65C}"/>
          </ac:spMkLst>
        </pc:spChg>
        <pc:spChg chg="mod">
          <ac:chgData name="Beth Massi" userId="478c1bcf29534cd8" providerId="LiveId" clId="{3854A05D-71FF-45B3-BD67-3DC1EDA35C24}" dt="2019-09-11T21:20:39.928" v="4232" actId="20577"/>
          <ac:spMkLst>
            <pc:docMk/>
            <pc:sldMk cId="4153102925" sldId="10191"/>
            <ac:spMk id="4" creationId="{340D0C54-3E62-4912-BFA8-2A91DC3F2B54}"/>
          </ac:spMkLst>
        </pc:spChg>
        <pc:spChg chg="mod">
          <ac:chgData name="Beth Massi" userId="478c1bcf29534cd8" providerId="LiveId" clId="{3854A05D-71FF-45B3-BD67-3DC1EDA35C24}" dt="2019-09-06T23:12:03.206" v="1272" actId="20577"/>
          <ac:spMkLst>
            <pc:docMk/>
            <pc:sldMk cId="4153102925" sldId="10191"/>
            <ac:spMk id="5" creationId="{1CA387C0-F0C9-4675-9CD4-A398BCA3A308}"/>
          </ac:spMkLst>
        </pc:spChg>
        <pc:spChg chg="add del mod">
          <ac:chgData name="Beth Massi" userId="478c1bcf29534cd8" providerId="LiveId" clId="{3854A05D-71FF-45B3-BD67-3DC1EDA35C24}" dt="2019-09-11T23:48:57.130" v="4882" actId="478"/>
          <ac:spMkLst>
            <pc:docMk/>
            <pc:sldMk cId="4153102925" sldId="10191"/>
            <ac:spMk id="6" creationId="{0BFC8A22-BBA8-49C9-95E0-887AA66AFD25}"/>
          </ac:spMkLst>
        </pc:spChg>
        <pc:picChg chg="del">
          <ac:chgData name="Beth Massi" userId="478c1bcf29534cd8" providerId="LiveId" clId="{3854A05D-71FF-45B3-BD67-3DC1EDA35C24}" dt="2019-09-06T23:13:35.895" v="1390" actId="478"/>
          <ac:picMkLst>
            <pc:docMk/>
            <pc:sldMk cId="4153102925" sldId="10191"/>
            <ac:picMk id="13" creationId="{1E608808-79F9-412E-B447-95A8FE6456C7}"/>
          </ac:picMkLst>
        </pc:picChg>
      </pc:sldChg>
      <pc:sldChg chg="modSp add">
        <pc:chgData name="Beth Massi" userId="478c1bcf29534cd8" providerId="LiveId" clId="{3854A05D-71FF-45B3-BD67-3DC1EDA35C24}" dt="2019-09-11T23:56:10.808" v="5065" actId="20577"/>
        <pc:sldMkLst>
          <pc:docMk/>
          <pc:sldMk cId="369952438" sldId="10192"/>
        </pc:sldMkLst>
        <pc:spChg chg="mod">
          <ac:chgData name="Beth Massi" userId="478c1bcf29534cd8" providerId="LiveId" clId="{3854A05D-71FF-45B3-BD67-3DC1EDA35C24}" dt="2019-09-11T23:56:10.808" v="5065" actId="20577"/>
          <ac:spMkLst>
            <pc:docMk/>
            <pc:sldMk cId="369952438" sldId="10192"/>
            <ac:spMk id="2" creationId="{6F20504C-C15B-4B85-88CA-781AD4B14DC8}"/>
          </ac:spMkLst>
        </pc:spChg>
      </pc:sldChg>
      <pc:sldChg chg="modSp add modAnim">
        <pc:chgData name="Beth Massi" userId="478c1bcf29534cd8" providerId="LiveId" clId="{3854A05D-71FF-45B3-BD67-3DC1EDA35C24}" dt="2019-09-11T23:55:25.347" v="5051" actId="20577"/>
        <pc:sldMkLst>
          <pc:docMk/>
          <pc:sldMk cId="2280736313" sldId="10194"/>
        </pc:sldMkLst>
        <pc:spChg chg="mod">
          <ac:chgData name="Beth Massi" userId="478c1bcf29534cd8" providerId="LiveId" clId="{3854A05D-71FF-45B3-BD67-3DC1EDA35C24}" dt="2019-09-11T23:55:25.347" v="5051" actId="20577"/>
          <ac:spMkLst>
            <pc:docMk/>
            <pc:sldMk cId="2280736313" sldId="10194"/>
            <ac:spMk id="2" creationId="{DB42DEF8-773D-4E3F-B482-1107DBEB9AF4}"/>
          </ac:spMkLst>
        </pc:spChg>
        <pc:spChg chg="mod">
          <ac:chgData name="Beth Massi" userId="478c1bcf29534cd8" providerId="LiveId" clId="{3854A05D-71FF-45B3-BD67-3DC1EDA35C24}" dt="2019-09-09T17:05:12.524" v="2889" actId="1036"/>
          <ac:spMkLst>
            <pc:docMk/>
            <pc:sldMk cId="2280736313" sldId="10194"/>
            <ac:spMk id="3" creationId="{ED96208D-867A-4A19-8EB0-439ACD68A65C}"/>
          </ac:spMkLst>
        </pc:spChg>
      </pc:sldChg>
      <pc:sldChg chg="modSp add">
        <pc:chgData name="Beth Massi" userId="478c1bcf29534cd8" providerId="LiveId" clId="{3854A05D-71FF-45B3-BD67-3DC1EDA35C24}" dt="2019-09-11T22:59:57.425" v="4572" actId="6549"/>
        <pc:sldMkLst>
          <pc:docMk/>
          <pc:sldMk cId="3917395872" sldId="10195"/>
        </pc:sldMkLst>
        <pc:spChg chg="mod">
          <ac:chgData name="Beth Massi" userId="478c1bcf29534cd8" providerId="LiveId" clId="{3854A05D-71FF-45B3-BD67-3DC1EDA35C24}" dt="2019-09-11T22:59:57.425" v="4572" actId="6549"/>
          <ac:spMkLst>
            <pc:docMk/>
            <pc:sldMk cId="3917395872" sldId="10195"/>
            <ac:spMk id="2" creationId="{89E36756-4ECC-4563-9847-79578B809B5C}"/>
          </ac:spMkLst>
        </pc:spChg>
        <pc:spChg chg="mod">
          <ac:chgData name="Beth Massi" userId="478c1bcf29534cd8" providerId="LiveId" clId="{3854A05D-71FF-45B3-BD67-3DC1EDA35C24}" dt="2019-09-06T23:22:09.535" v="1634" actId="20577"/>
          <ac:spMkLst>
            <pc:docMk/>
            <pc:sldMk cId="3917395872" sldId="10195"/>
            <ac:spMk id="3" creationId="{A9F08F63-40BD-456E-A5BB-E630C5075355}"/>
          </ac:spMkLst>
        </pc:spChg>
      </pc:sldChg>
      <pc:sldChg chg="modSp add">
        <pc:chgData name="Beth Massi" userId="478c1bcf29534cd8" providerId="LiveId" clId="{3854A05D-71FF-45B3-BD67-3DC1EDA35C24}" dt="2019-09-06T23:27:57.131" v="1651" actId="20577"/>
        <pc:sldMkLst>
          <pc:docMk/>
          <pc:sldMk cId="1681242136" sldId="10196"/>
        </pc:sldMkLst>
        <pc:spChg chg="mod">
          <ac:chgData name="Beth Massi" userId="478c1bcf29534cd8" providerId="LiveId" clId="{3854A05D-71FF-45B3-BD67-3DC1EDA35C24}" dt="2019-09-06T23:27:57.131" v="1651" actId="20577"/>
          <ac:spMkLst>
            <pc:docMk/>
            <pc:sldMk cId="1681242136" sldId="10196"/>
            <ac:spMk id="2" creationId="{6F20504C-C15B-4B85-88CA-781AD4B14DC8}"/>
          </ac:spMkLst>
        </pc:spChg>
      </pc:sldChg>
      <pc:sldChg chg="modSp add">
        <pc:chgData name="Beth Massi" userId="478c1bcf29534cd8" providerId="LiveId" clId="{3854A05D-71FF-45B3-BD67-3DC1EDA35C24}" dt="2019-09-06T23:32:33.592" v="1813" actId="20577"/>
        <pc:sldMkLst>
          <pc:docMk/>
          <pc:sldMk cId="1560991792" sldId="10198"/>
        </pc:sldMkLst>
        <pc:spChg chg="mod">
          <ac:chgData name="Beth Massi" userId="478c1bcf29534cd8" providerId="LiveId" clId="{3854A05D-71FF-45B3-BD67-3DC1EDA35C24}" dt="2019-09-06T23:29:52.018" v="1802" actId="20577"/>
          <ac:spMkLst>
            <pc:docMk/>
            <pc:sldMk cId="1560991792" sldId="10198"/>
            <ac:spMk id="2" creationId="{89E36756-4ECC-4563-9847-79578B809B5C}"/>
          </ac:spMkLst>
        </pc:spChg>
        <pc:spChg chg="mod">
          <ac:chgData name="Beth Massi" userId="478c1bcf29534cd8" providerId="LiveId" clId="{3854A05D-71FF-45B3-BD67-3DC1EDA35C24}" dt="2019-09-06T23:32:33.592" v="1813" actId="20577"/>
          <ac:spMkLst>
            <pc:docMk/>
            <pc:sldMk cId="1560991792" sldId="10198"/>
            <ac:spMk id="3" creationId="{A9F08F63-40BD-456E-A5BB-E630C5075355}"/>
          </ac:spMkLst>
        </pc:spChg>
      </pc:sldChg>
      <pc:sldChg chg="modSp add">
        <pc:chgData name="Beth Massi" userId="478c1bcf29534cd8" providerId="LiveId" clId="{3854A05D-71FF-45B3-BD67-3DC1EDA35C24}" dt="2019-09-06T23:33:13.241" v="1820" actId="20577"/>
        <pc:sldMkLst>
          <pc:docMk/>
          <pc:sldMk cId="4062981535" sldId="10199"/>
        </pc:sldMkLst>
        <pc:spChg chg="mod">
          <ac:chgData name="Beth Massi" userId="478c1bcf29534cd8" providerId="LiveId" clId="{3854A05D-71FF-45B3-BD67-3DC1EDA35C24}" dt="2019-09-06T23:33:13.241" v="1820" actId="20577"/>
          <ac:spMkLst>
            <pc:docMk/>
            <pc:sldMk cId="4062981535" sldId="10199"/>
            <ac:spMk id="2" creationId="{6F20504C-C15B-4B85-88CA-781AD4B14DC8}"/>
          </ac:spMkLst>
        </pc:spChg>
      </pc:sldChg>
      <pc:sldChg chg="modSp add setBg">
        <pc:chgData name="Beth Massi" userId="478c1bcf29534cd8" providerId="LiveId" clId="{3854A05D-71FF-45B3-BD67-3DC1EDA35C24}" dt="2019-09-10T20:33:19.718" v="3641" actId="255"/>
        <pc:sldMkLst>
          <pc:docMk/>
          <pc:sldMk cId="3286680636" sldId="10208"/>
        </pc:sldMkLst>
        <pc:spChg chg="mod">
          <ac:chgData name="Beth Massi" userId="478c1bcf29534cd8" providerId="LiveId" clId="{3854A05D-71FF-45B3-BD67-3DC1EDA35C24}" dt="2019-09-10T20:13:19.258" v="3371" actId="27636"/>
          <ac:spMkLst>
            <pc:docMk/>
            <pc:sldMk cId="3286680636" sldId="10208"/>
            <ac:spMk id="3" creationId="{99F46E80-8A3A-4BEC-9584-11F945CD729E}"/>
          </ac:spMkLst>
        </pc:spChg>
        <pc:graphicFrameChg chg="mod">
          <ac:chgData name="Beth Massi" userId="478c1bcf29534cd8" providerId="LiveId" clId="{3854A05D-71FF-45B3-BD67-3DC1EDA35C24}" dt="2019-09-10T20:33:19.718" v="3641" actId="255"/>
          <ac:graphicFrameMkLst>
            <pc:docMk/>
            <pc:sldMk cId="3286680636" sldId="10208"/>
            <ac:graphicFrameMk id="7" creationId="{55AAD774-F3AB-4C06-BAD7-A436CF8EE7CD}"/>
          </ac:graphicFrameMkLst>
        </pc:graphicFrameChg>
      </pc:sldChg>
      <pc:sldChg chg="modSp add setBg">
        <pc:chgData name="Beth Massi" userId="478c1bcf29534cd8" providerId="LiveId" clId="{3854A05D-71FF-45B3-BD67-3DC1EDA35C24}" dt="2019-09-10T20:32:45.633" v="3638" actId="255"/>
        <pc:sldMkLst>
          <pc:docMk/>
          <pc:sldMk cId="2357917780" sldId="10209"/>
        </pc:sldMkLst>
        <pc:spChg chg="mod">
          <ac:chgData name="Beth Massi" userId="478c1bcf29534cd8" providerId="LiveId" clId="{3854A05D-71FF-45B3-BD67-3DC1EDA35C24}" dt="2019-09-06T23:42:11.511" v="2111" actId="27636"/>
          <ac:spMkLst>
            <pc:docMk/>
            <pc:sldMk cId="2357917780" sldId="10209"/>
            <ac:spMk id="3" creationId="{99F46E80-8A3A-4BEC-9584-11F945CD729E}"/>
          </ac:spMkLst>
        </pc:spChg>
        <pc:graphicFrameChg chg="mod">
          <ac:chgData name="Beth Massi" userId="478c1bcf29534cd8" providerId="LiveId" clId="{3854A05D-71FF-45B3-BD67-3DC1EDA35C24}" dt="2019-09-10T20:32:45.633" v="3638" actId="255"/>
          <ac:graphicFrameMkLst>
            <pc:docMk/>
            <pc:sldMk cId="2357917780" sldId="10209"/>
            <ac:graphicFrameMk id="5" creationId="{5524B5FA-396D-4D86-B4E0-D2BBB9E1073C}"/>
          </ac:graphicFrameMkLst>
        </pc:graphicFrameChg>
      </pc:sldChg>
      <pc:sldChg chg="modSp add">
        <pc:chgData name="Beth Massi" userId="478c1bcf29534cd8" providerId="LiveId" clId="{3854A05D-71FF-45B3-BD67-3DC1EDA35C24}" dt="2019-09-06T23:50:27.077" v="2412" actId="2711"/>
        <pc:sldMkLst>
          <pc:docMk/>
          <pc:sldMk cId="3445919822" sldId="10213"/>
        </pc:sldMkLst>
        <pc:spChg chg="mod">
          <ac:chgData name="Beth Massi" userId="478c1bcf29534cd8" providerId="LiveId" clId="{3854A05D-71FF-45B3-BD67-3DC1EDA35C24}" dt="2019-09-06T23:50:27.077" v="2412" actId="2711"/>
          <ac:spMkLst>
            <pc:docMk/>
            <pc:sldMk cId="3445919822" sldId="10213"/>
            <ac:spMk id="7" creationId="{D30A3C5E-22F5-47E3-A327-2E7E88CF3D8A}"/>
          </ac:spMkLst>
        </pc:spChg>
      </pc:sldChg>
      <pc:sldChg chg="add">
        <pc:chgData name="Beth Massi" userId="478c1bcf29534cd8" providerId="LiveId" clId="{3854A05D-71FF-45B3-BD67-3DC1EDA35C24}" dt="2019-09-06T23:49:20.606" v="2406"/>
        <pc:sldMkLst>
          <pc:docMk/>
          <pc:sldMk cId="1529473069" sldId="10214"/>
        </pc:sldMkLst>
      </pc:sldChg>
      <pc:sldChg chg="delSp modSp add delAnim modAnim">
        <pc:chgData name="Beth Massi" userId="478c1bcf29534cd8" providerId="LiveId" clId="{3854A05D-71FF-45B3-BD67-3DC1EDA35C24}" dt="2019-09-06T23:53:31.275" v="2446"/>
        <pc:sldMkLst>
          <pc:docMk/>
          <pc:sldMk cId="3803398716" sldId="10215"/>
        </pc:sldMkLst>
        <pc:spChg chg="del mod">
          <ac:chgData name="Beth Massi" userId="478c1bcf29534cd8" providerId="LiveId" clId="{3854A05D-71FF-45B3-BD67-3DC1EDA35C24}" dt="2019-09-06T23:52:49.601" v="2444" actId="478"/>
          <ac:spMkLst>
            <pc:docMk/>
            <pc:sldMk cId="3803398716" sldId="10215"/>
            <ac:spMk id="48" creationId="{D4495F0E-1021-4B4A-AD2B-78C268C3D3F4}"/>
          </ac:spMkLst>
        </pc:spChg>
        <pc:spChg chg="mod">
          <ac:chgData name="Beth Massi" userId="478c1bcf29534cd8" providerId="LiveId" clId="{3854A05D-71FF-45B3-BD67-3DC1EDA35C24}" dt="2019-09-06T23:53:11.221" v="2445" actId="403"/>
          <ac:spMkLst>
            <pc:docMk/>
            <pc:sldMk cId="3803398716" sldId="10215"/>
            <ac:spMk id="54" creationId="{CDAD8543-D3CB-44D0-BDDE-22D651AF2F84}"/>
          </ac:spMkLst>
        </pc:spChg>
      </pc:sldChg>
      <pc:sldChg chg="addSp delSp modSp add modAnim">
        <pc:chgData name="Beth Massi" userId="478c1bcf29534cd8" providerId="LiveId" clId="{3854A05D-71FF-45B3-BD67-3DC1EDA35C24}" dt="2019-09-11T23:59:54.066" v="5096"/>
        <pc:sldMkLst>
          <pc:docMk/>
          <pc:sldMk cId="2412432847" sldId="10225"/>
        </pc:sldMkLst>
        <pc:spChg chg="mod">
          <ac:chgData name="Beth Massi" userId="478c1bcf29534cd8" providerId="LiveId" clId="{3854A05D-71FF-45B3-BD67-3DC1EDA35C24}" dt="2019-09-11T23:57:59.725" v="5085" actId="207"/>
          <ac:spMkLst>
            <pc:docMk/>
            <pc:sldMk cId="2412432847" sldId="10225"/>
            <ac:spMk id="15" creationId="{CB0B96E8-AFE9-464F-AFC2-8DEAE2E88F8D}"/>
          </ac:spMkLst>
        </pc:spChg>
        <pc:spChg chg="add mod">
          <ac:chgData name="Beth Massi" userId="478c1bcf29534cd8" providerId="LiveId" clId="{3854A05D-71FF-45B3-BD67-3DC1EDA35C24}" dt="2019-09-11T23:59:34.535" v="5093"/>
          <ac:spMkLst>
            <pc:docMk/>
            <pc:sldMk cId="2412432847" sldId="10225"/>
            <ac:spMk id="27" creationId="{D89459B0-2B1B-4887-8AE0-E9E3B499DC40}"/>
          </ac:spMkLst>
        </pc:spChg>
        <pc:spChg chg="del mod">
          <ac:chgData name="Beth Massi" userId="478c1bcf29534cd8" providerId="LiveId" clId="{3854A05D-71FF-45B3-BD67-3DC1EDA35C24}" dt="2019-09-11T23:59:54.066" v="5096"/>
          <ac:spMkLst>
            <pc:docMk/>
            <pc:sldMk cId="2412432847" sldId="10225"/>
            <ac:spMk id="29" creationId="{5CF02D21-A2F5-4F25-A5F5-17B20B74187D}"/>
          </ac:spMkLst>
        </pc:spChg>
        <pc:cxnChg chg="mod">
          <ac:chgData name="Beth Massi" userId="478c1bcf29534cd8" providerId="LiveId" clId="{3854A05D-71FF-45B3-BD67-3DC1EDA35C24}" dt="2019-09-11T21:38:58.778" v="4467" actId="20577"/>
          <ac:cxnSpMkLst>
            <pc:docMk/>
            <pc:sldMk cId="2412432847" sldId="10225"/>
            <ac:cxnSpMk id="16" creationId="{8DA02A97-9746-4479-9E0C-14ACB856DB56}"/>
          </ac:cxnSpMkLst>
        </pc:cxnChg>
      </pc:sldChg>
      <pc:sldChg chg="modSp add">
        <pc:chgData name="Beth Massi" userId="478c1bcf29534cd8" providerId="LiveId" clId="{3854A05D-71FF-45B3-BD67-3DC1EDA35C24}" dt="2019-09-06T23:56:50.412" v="2540" actId="20577"/>
        <pc:sldMkLst>
          <pc:docMk/>
          <pc:sldMk cId="1425756337" sldId="10227"/>
        </pc:sldMkLst>
        <pc:spChg chg="mod">
          <ac:chgData name="Beth Massi" userId="478c1bcf29534cd8" providerId="LiveId" clId="{3854A05D-71FF-45B3-BD67-3DC1EDA35C24}" dt="2019-09-06T23:56:50.412" v="2540" actId="20577"/>
          <ac:spMkLst>
            <pc:docMk/>
            <pc:sldMk cId="1425756337" sldId="10227"/>
            <ac:spMk id="2" creationId="{6F20504C-C15B-4B85-88CA-781AD4B14DC8}"/>
          </ac:spMkLst>
        </pc:spChg>
      </pc:sldChg>
      <pc:sldChg chg="modSp add modNotesTx">
        <pc:chgData name="Beth Massi" userId="478c1bcf29534cd8" providerId="LiveId" clId="{3854A05D-71FF-45B3-BD67-3DC1EDA35C24}" dt="2019-09-11T21:38:08.167" v="4454" actId="20577"/>
        <pc:sldMkLst>
          <pc:docMk/>
          <pc:sldMk cId="180768495" sldId="10228"/>
        </pc:sldMkLst>
        <pc:spChg chg="mod">
          <ac:chgData name="Beth Massi" userId="478c1bcf29534cd8" providerId="LiveId" clId="{3854A05D-71FF-45B3-BD67-3DC1EDA35C24}" dt="2019-09-06T23:58:08.464" v="2626" actId="20577"/>
          <ac:spMkLst>
            <pc:docMk/>
            <pc:sldMk cId="180768495" sldId="10228"/>
            <ac:spMk id="2" creationId="{6D29FD42-F82E-475C-91B9-38E00C6EBFBA}"/>
          </ac:spMkLst>
        </pc:spChg>
      </pc:sldChg>
      <pc:sldChg chg="addSp delSp modSp add modTransition addAnim delAnim">
        <pc:chgData name="Beth Massi" userId="478c1bcf29534cd8" providerId="LiveId" clId="{3854A05D-71FF-45B3-BD67-3DC1EDA35C24}" dt="2019-09-06T23:59:30.862" v="2638" actId="207"/>
        <pc:sldMkLst>
          <pc:docMk/>
          <pc:sldMk cId="67459066" sldId="10229"/>
        </pc:sldMkLst>
        <pc:spChg chg="add del mod">
          <ac:chgData name="Beth Massi" userId="478c1bcf29534cd8" providerId="LiveId" clId="{3854A05D-71FF-45B3-BD67-3DC1EDA35C24}" dt="2019-09-06T23:59:24.317" v="2637" actId="478"/>
          <ac:spMkLst>
            <pc:docMk/>
            <pc:sldMk cId="67459066" sldId="10229"/>
            <ac:spMk id="3" creationId="{363FFA4F-1D4E-47A6-86A9-A2F79780065D}"/>
          </ac:spMkLst>
        </pc:spChg>
        <pc:spChg chg="add del mod">
          <ac:chgData name="Beth Massi" userId="478c1bcf29534cd8" providerId="LiveId" clId="{3854A05D-71FF-45B3-BD67-3DC1EDA35C24}" dt="2019-09-06T23:59:19.356" v="2635" actId="478"/>
          <ac:spMkLst>
            <pc:docMk/>
            <pc:sldMk cId="67459066" sldId="10229"/>
            <ac:spMk id="38" creationId="{92681AB4-F217-4E4E-86E5-0CCF5F8C9E01}"/>
          </ac:spMkLst>
        </pc:spChg>
        <pc:spChg chg="mod">
          <ac:chgData name="Beth Massi" userId="478c1bcf29534cd8" providerId="LiveId" clId="{3854A05D-71FF-45B3-BD67-3DC1EDA35C24}" dt="2019-09-06T23:59:30.862" v="2638" actId="207"/>
          <ac:spMkLst>
            <pc:docMk/>
            <pc:sldMk cId="67459066" sldId="10229"/>
            <ac:spMk id="39" creationId="{19AFE05D-9736-471E-B5D2-207940914560}"/>
          </ac:spMkLst>
        </pc:spChg>
        <pc:picChg chg="add del">
          <ac:chgData name="Beth Massi" userId="478c1bcf29534cd8" providerId="LiveId" clId="{3854A05D-71FF-45B3-BD67-3DC1EDA35C24}" dt="2019-09-06T23:59:08.394" v="2631" actId="478"/>
          <ac:picMkLst>
            <pc:docMk/>
            <pc:sldMk cId="67459066" sldId="10229"/>
            <ac:picMk id="4" creationId="{00000000-0000-0000-0000-000000000000}"/>
          </ac:picMkLst>
        </pc:picChg>
        <pc:picChg chg="add del">
          <ac:chgData name="Beth Massi" userId="478c1bcf29534cd8" providerId="LiveId" clId="{3854A05D-71FF-45B3-BD67-3DC1EDA35C24}" dt="2019-09-06T23:59:08.724" v="2632" actId="478"/>
          <ac:picMkLst>
            <pc:docMk/>
            <pc:sldMk cId="67459066" sldId="10229"/>
            <ac:picMk id="8" creationId="{00000000-0000-0000-0000-000000000000}"/>
          </ac:picMkLst>
        </pc:picChg>
      </pc:sldChg>
      <pc:sldChg chg="addSp delSp modSp add">
        <pc:chgData name="Beth Massi" userId="478c1bcf29534cd8" providerId="LiveId" clId="{3854A05D-71FF-45B3-BD67-3DC1EDA35C24}" dt="2019-09-11T19:39:53.304" v="3999"/>
        <pc:sldMkLst>
          <pc:docMk/>
          <pc:sldMk cId="3146513310" sldId="10230"/>
        </pc:sldMkLst>
        <pc:spChg chg="mod">
          <ac:chgData name="Beth Massi" userId="478c1bcf29534cd8" providerId="LiveId" clId="{3854A05D-71FF-45B3-BD67-3DC1EDA35C24}" dt="2019-09-10T20:18:31.744" v="3422" actId="20577"/>
          <ac:spMkLst>
            <pc:docMk/>
            <pc:sldMk cId="3146513310" sldId="10230"/>
            <ac:spMk id="3" creationId="{99F46E80-8A3A-4BEC-9584-11F945CD729E}"/>
          </ac:spMkLst>
        </pc:spChg>
        <pc:grpChg chg="add del">
          <ac:chgData name="Beth Massi" userId="478c1bcf29534cd8" providerId="LiveId" clId="{3854A05D-71FF-45B3-BD67-3DC1EDA35C24}" dt="2019-09-10T20:31:29.768" v="3552" actId="21"/>
          <ac:grpSpMkLst>
            <pc:docMk/>
            <pc:sldMk cId="3146513310" sldId="10230"/>
            <ac:grpSpMk id="6" creationId="{3D9650BA-99B9-4F3B-B4A9-ED0CA8C9DB99}"/>
          </ac:grpSpMkLst>
        </pc:grpChg>
        <pc:graphicFrameChg chg="mod">
          <ac:chgData name="Beth Massi" userId="478c1bcf29534cd8" providerId="LiveId" clId="{3854A05D-71FF-45B3-BD67-3DC1EDA35C24}" dt="2019-09-11T19:39:53.304" v="3999"/>
          <ac:graphicFrameMkLst>
            <pc:docMk/>
            <pc:sldMk cId="3146513310" sldId="10230"/>
            <ac:graphicFrameMk id="5" creationId="{5524B5FA-396D-4D86-B4E0-D2BBB9E1073C}"/>
          </ac:graphicFrameMkLst>
        </pc:graphicFrameChg>
        <pc:picChg chg="add del mod">
          <ac:chgData name="Beth Massi" userId="478c1bcf29534cd8" providerId="LiveId" clId="{3854A05D-71FF-45B3-BD67-3DC1EDA35C24}" dt="2019-09-10T20:35:10.641" v="3646" actId="21"/>
          <ac:picMkLst>
            <pc:docMk/>
            <pc:sldMk cId="3146513310" sldId="10230"/>
            <ac:picMk id="2" creationId="{E0AFD002-0355-4D88-9401-84F97E54BC46}"/>
          </ac:picMkLst>
        </pc:picChg>
        <pc:picChg chg="add del">
          <ac:chgData name="Beth Massi" userId="478c1bcf29534cd8" providerId="LiveId" clId="{3854A05D-71FF-45B3-BD67-3DC1EDA35C24}" dt="2019-09-10T20:29:54.808" v="3477" actId="21"/>
          <ac:picMkLst>
            <pc:docMk/>
            <pc:sldMk cId="3146513310" sldId="10230"/>
            <ac:picMk id="4" creationId="{7F8CDCDE-FEA0-49B6-9639-B923DE40E522}"/>
          </ac:picMkLst>
        </pc:picChg>
        <pc:picChg chg="mod topLvl">
          <ac:chgData name="Beth Massi" userId="478c1bcf29534cd8" providerId="LiveId" clId="{3854A05D-71FF-45B3-BD67-3DC1EDA35C24}" dt="2019-09-10T20:31:25.898" v="3551" actId="21"/>
          <ac:picMkLst>
            <pc:docMk/>
            <pc:sldMk cId="3146513310" sldId="10230"/>
            <ac:picMk id="7" creationId="{72DB450D-FBF6-4C81-BAAF-F0384450CD09}"/>
          </ac:picMkLst>
        </pc:picChg>
        <pc:picChg chg="add del mod topLvl">
          <ac:chgData name="Beth Massi" userId="478c1bcf29534cd8" providerId="LiveId" clId="{3854A05D-71FF-45B3-BD67-3DC1EDA35C24}" dt="2019-09-10T20:31:25.898" v="3551" actId="21"/>
          <ac:picMkLst>
            <pc:docMk/>
            <pc:sldMk cId="3146513310" sldId="10230"/>
            <ac:picMk id="8" creationId="{BCC60204-2CA1-48CC-94C4-B8F0CD4C1D37}"/>
          </ac:picMkLst>
        </pc:picChg>
      </pc:sldChg>
      <pc:sldChg chg="modSp add">
        <pc:chgData name="Beth Massi" userId="478c1bcf29534cd8" providerId="LiveId" clId="{3854A05D-71FF-45B3-BD67-3DC1EDA35C24}" dt="2019-09-11T21:22:36.826" v="4283" actId="20577"/>
        <pc:sldMkLst>
          <pc:docMk/>
          <pc:sldMk cId="908440520" sldId="10231"/>
        </pc:sldMkLst>
        <pc:spChg chg="mod">
          <ac:chgData name="Beth Massi" userId="478c1bcf29534cd8" providerId="LiveId" clId="{3854A05D-71FF-45B3-BD67-3DC1EDA35C24}" dt="2019-09-11T21:21:35.330" v="4262" actId="20577"/>
          <ac:spMkLst>
            <pc:docMk/>
            <pc:sldMk cId="908440520" sldId="10231"/>
            <ac:spMk id="2" creationId="{DB42DEF8-773D-4E3F-B482-1107DBEB9AF4}"/>
          </ac:spMkLst>
        </pc:spChg>
        <pc:spChg chg="mod">
          <ac:chgData name="Beth Massi" userId="478c1bcf29534cd8" providerId="LiveId" clId="{3854A05D-71FF-45B3-BD67-3DC1EDA35C24}" dt="2019-09-11T21:22:36.826" v="4283" actId="20577"/>
          <ac:spMkLst>
            <pc:docMk/>
            <pc:sldMk cId="908440520" sldId="10231"/>
            <ac:spMk id="3" creationId="{ED96208D-867A-4A19-8EB0-439ACD68A65C}"/>
          </ac:spMkLst>
        </pc:spChg>
        <pc:spChg chg="mod">
          <ac:chgData name="Beth Massi" userId="478c1bcf29534cd8" providerId="LiveId" clId="{3854A05D-71FF-45B3-BD67-3DC1EDA35C24}" dt="2019-09-11T21:21:32.306" v="4258" actId="20577"/>
          <ac:spMkLst>
            <pc:docMk/>
            <pc:sldMk cId="908440520" sldId="10231"/>
            <ac:spMk id="6" creationId="{0BFC8A22-BBA8-49C9-95E0-887AA66AFD25}"/>
          </ac:spMkLst>
        </pc:spChg>
      </pc:sldChg>
      <pc:sldChg chg="addSp modSp add">
        <pc:chgData name="Beth Massi" userId="478c1bcf29534cd8" providerId="LiveId" clId="{3854A05D-71FF-45B3-BD67-3DC1EDA35C24}" dt="2019-09-11T21:35:31.866" v="4373"/>
        <pc:sldMkLst>
          <pc:docMk/>
          <pc:sldMk cId="1445195255" sldId="10232"/>
        </pc:sldMkLst>
        <pc:spChg chg="mod">
          <ac:chgData name="Beth Massi" userId="478c1bcf29534cd8" providerId="LiveId" clId="{3854A05D-71FF-45B3-BD67-3DC1EDA35C24}" dt="2019-09-11T21:34:25.200" v="4351" actId="20577"/>
          <ac:spMkLst>
            <pc:docMk/>
            <pc:sldMk cId="1445195255" sldId="10232"/>
            <ac:spMk id="3" creationId="{99F46E80-8A3A-4BEC-9584-11F945CD729E}"/>
          </ac:spMkLst>
        </pc:spChg>
        <pc:spChg chg="add mod">
          <ac:chgData name="Beth Massi" userId="478c1bcf29534cd8" providerId="LiveId" clId="{3854A05D-71FF-45B3-BD67-3DC1EDA35C24}" dt="2019-09-11T21:34:58.986" v="4372" actId="1076"/>
          <ac:spMkLst>
            <pc:docMk/>
            <pc:sldMk cId="1445195255" sldId="10232"/>
            <ac:spMk id="4" creationId="{C1264740-2D59-4875-A824-FBAF25B46263}"/>
          </ac:spMkLst>
        </pc:spChg>
        <pc:graphicFrameChg chg="mod">
          <ac:chgData name="Beth Massi" userId="478c1bcf29534cd8" providerId="LiveId" clId="{3854A05D-71FF-45B3-BD67-3DC1EDA35C24}" dt="2019-09-11T21:35:31.866" v="4373"/>
          <ac:graphicFrameMkLst>
            <pc:docMk/>
            <pc:sldMk cId="1445195255" sldId="10232"/>
            <ac:graphicFrameMk id="5" creationId="{5524B5FA-396D-4D86-B4E0-D2BBB9E1073C}"/>
          </ac:graphicFrameMkLst>
        </pc:graphicFrameChg>
      </pc:sldChg>
      <pc:sldChg chg="addSp modSp add">
        <pc:chgData name="Beth Massi" userId="478c1bcf29534cd8" providerId="LiveId" clId="{3854A05D-71FF-45B3-BD67-3DC1EDA35C24}" dt="2019-09-12T00:01:13.912" v="5107" actId="1076"/>
        <pc:sldMkLst>
          <pc:docMk/>
          <pc:sldMk cId="2334748203" sldId="10234"/>
        </pc:sldMkLst>
        <pc:spChg chg="mod">
          <ac:chgData name="Beth Massi" userId="478c1bcf29534cd8" providerId="LiveId" clId="{3854A05D-71FF-45B3-BD67-3DC1EDA35C24}" dt="2019-09-12T00:00:52.278" v="5103" actId="20577"/>
          <ac:spMkLst>
            <pc:docMk/>
            <pc:sldMk cId="2334748203" sldId="10234"/>
            <ac:spMk id="3" creationId="{99F46E80-8A3A-4BEC-9584-11F945CD729E}"/>
          </ac:spMkLst>
        </pc:spChg>
        <pc:spChg chg="add mod">
          <ac:chgData name="Beth Massi" userId="478c1bcf29534cd8" providerId="LiveId" clId="{3854A05D-71FF-45B3-BD67-3DC1EDA35C24}" dt="2019-09-12T00:01:13.912" v="5107" actId="1076"/>
          <ac:spMkLst>
            <pc:docMk/>
            <pc:sldMk cId="2334748203" sldId="10234"/>
            <ac:spMk id="4" creationId="{5BAA24E0-2344-4B69-8CDD-60DC602930E2}"/>
          </ac:spMkLst>
        </pc:spChg>
      </pc:sldChg>
      <pc:sldMasterChg chg="modSldLayout">
        <pc:chgData name="Beth Massi" userId="478c1bcf29534cd8" providerId="LiveId" clId="{3854A05D-71FF-45B3-BD67-3DC1EDA35C24}" dt="2019-09-07T00:00:40.388" v="2644" actId="478"/>
        <pc:sldMasterMkLst>
          <pc:docMk/>
          <pc:sldMasterMk cId="3593001564" sldId="2147483715"/>
        </pc:sldMasterMkLst>
        <pc:sldLayoutChg chg="addSp delSp">
          <pc:chgData name="Beth Massi" userId="478c1bcf29534cd8" providerId="LiveId" clId="{3854A05D-71FF-45B3-BD67-3DC1EDA35C24}" dt="2019-09-07T00:00:22.678" v="2640"/>
          <pc:sldLayoutMkLst>
            <pc:docMk/>
            <pc:sldMasterMk cId="3593001564" sldId="2147483715"/>
            <pc:sldLayoutMk cId="2853996036" sldId="2147483717"/>
          </pc:sldLayoutMkLst>
          <pc:picChg chg="add del">
            <ac:chgData name="Beth Massi" userId="478c1bcf29534cd8" providerId="LiveId" clId="{3854A05D-71FF-45B3-BD67-3DC1EDA35C24}" dt="2019-09-07T00:00:22.678" v="2640"/>
            <ac:picMkLst>
              <pc:docMk/>
              <pc:sldMasterMk cId="3593001564" sldId="2147483715"/>
              <pc:sldLayoutMk cId="2853996036" sldId="2147483717"/>
              <ac:picMk id="9" creationId="{90F7F6C3-6CC0-4BA6-87C8-339E88254666}"/>
            </ac:picMkLst>
          </pc:picChg>
        </pc:sldLayoutChg>
        <pc:sldLayoutChg chg="delSp">
          <pc:chgData name="Beth Massi" userId="478c1bcf29534cd8" providerId="LiveId" clId="{3854A05D-71FF-45B3-BD67-3DC1EDA35C24}" dt="2019-09-07T00:00:40.388" v="2644" actId="478"/>
          <pc:sldLayoutMkLst>
            <pc:docMk/>
            <pc:sldMasterMk cId="3593001564" sldId="2147483715"/>
            <pc:sldLayoutMk cId="2611482912" sldId="2147483756"/>
          </pc:sldLayoutMkLst>
          <pc:spChg chg="del">
            <ac:chgData name="Beth Massi" userId="478c1bcf29534cd8" providerId="LiveId" clId="{3854A05D-71FF-45B3-BD67-3DC1EDA35C24}" dt="2019-09-07T00:00:34.148" v="2643" actId="478"/>
            <ac:spMkLst>
              <pc:docMk/>
              <pc:sldMasterMk cId="3593001564" sldId="2147483715"/>
              <pc:sldLayoutMk cId="2611482912" sldId="2147483756"/>
              <ac:spMk id="13" creationId="{00000000-0000-0000-0000-000000000000}"/>
            </ac:spMkLst>
          </pc:spChg>
          <pc:spChg chg="del">
            <ac:chgData name="Beth Massi" userId="478c1bcf29534cd8" providerId="LiveId" clId="{3854A05D-71FF-45B3-BD67-3DC1EDA35C24}" dt="2019-09-07T00:00:32.339" v="2642" actId="478"/>
            <ac:spMkLst>
              <pc:docMk/>
              <pc:sldMasterMk cId="3593001564" sldId="2147483715"/>
              <pc:sldLayoutMk cId="2611482912" sldId="2147483756"/>
              <ac:spMk id="14" creationId="{00000000-0000-0000-0000-000000000000}"/>
            </ac:spMkLst>
          </pc:spChg>
          <pc:spChg chg="del">
            <ac:chgData name="Beth Massi" userId="478c1bcf29534cd8" providerId="LiveId" clId="{3854A05D-71FF-45B3-BD67-3DC1EDA35C24}" dt="2019-09-07T00:00:29.177" v="2641" actId="478"/>
            <ac:spMkLst>
              <pc:docMk/>
              <pc:sldMasterMk cId="3593001564" sldId="2147483715"/>
              <pc:sldLayoutMk cId="2611482912" sldId="2147483756"/>
              <ac:spMk id="18" creationId="{00414B93-1C7A-463B-94D3-C75120E48B38}"/>
            </ac:spMkLst>
          </pc:spChg>
          <pc:picChg chg="del">
            <ac:chgData name="Beth Massi" userId="478c1bcf29534cd8" providerId="LiveId" clId="{3854A05D-71FF-45B3-BD67-3DC1EDA35C24}" dt="2019-09-07T00:00:40.388" v="2644" actId="478"/>
            <ac:picMkLst>
              <pc:docMk/>
              <pc:sldMasterMk cId="3593001564" sldId="2147483715"/>
              <pc:sldLayoutMk cId="2611482912" sldId="2147483756"/>
              <ac:picMk id="7" creationId="{0EDE7E98-2515-4CF5-A7F5-85F9915B5AC4}"/>
            </ac:picMkLst>
          </pc:picChg>
        </pc:sldLayoutChg>
      </pc:sldMasterChg>
    </pc:docChg>
  </pc:docChgLst>
  <pc:docChgLst>
    <pc:chgData name="James Montemagno" userId="S::jamont@microsoft.com::e0435849-a140-4c07-8047-7cefab9356ed" providerId="AD" clId="Web-{5EA6A873-1BA2-2BAB-1034-B1740EC8E672}"/>
    <pc:docChg chg="modSld">
      <pc:chgData name="James Montemagno" userId="S::jamont@microsoft.com::e0435849-a140-4c07-8047-7cefab9356ed" providerId="AD" clId="Web-{5EA6A873-1BA2-2BAB-1034-B1740EC8E672}" dt="2019-09-20T14:46:39.959" v="9" actId="20577"/>
      <pc:docMkLst>
        <pc:docMk/>
      </pc:docMkLst>
      <pc:sldChg chg="modSp">
        <pc:chgData name="James Montemagno" userId="S::jamont@microsoft.com::e0435849-a140-4c07-8047-7cefab9356ed" providerId="AD" clId="Web-{5EA6A873-1BA2-2BAB-1034-B1740EC8E672}" dt="2019-09-20T14:46:39.959" v="8" actId="20577"/>
        <pc:sldMkLst>
          <pc:docMk/>
          <pc:sldMk cId="2890334234" sldId="10536"/>
        </pc:sldMkLst>
        <pc:spChg chg="mod">
          <ac:chgData name="James Montemagno" userId="S::jamont@microsoft.com::e0435849-a140-4c07-8047-7cefab9356ed" providerId="AD" clId="Web-{5EA6A873-1BA2-2BAB-1034-B1740EC8E672}" dt="2019-09-20T14:46:39.959" v="8" actId="20577"/>
          <ac:spMkLst>
            <pc:docMk/>
            <pc:sldMk cId="2890334234" sldId="10536"/>
            <ac:spMk id="3" creationId="{ED96208D-867A-4A19-8EB0-439ACD68A65C}"/>
          </ac:spMkLst>
        </pc:spChg>
      </pc:sldChg>
    </pc:docChg>
  </pc:docChgLst>
  <pc:docChgLst>
    <pc:chgData name="Rajen Kishna" userId="cb2617cd-b010-4f29-a12f-c13505cda105" providerId="ADAL" clId="{435706E0-D6E4-4D23-8ECF-09F4A092406B}"/>
    <pc:docChg chg="modSld">
      <pc:chgData name="Rajen Kishna" userId="cb2617cd-b010-4f29-a12f-c13505cda105" providerId="ADAL" clId="{435706E0-D6E4-4D23-8ECF-09F4A092406B}" dt="2019-09-11T22:39:31.427" v="247" actId="20577"/>
      <pc:docMkLst>
        <pc:docMk/>
      </pc:docMkLst>
      <pc:sldChg chg="modSp modNotesTx">
        <pc:chgData name="Rajen Kishna" userId="cb2617cd-b010-4f29-a12f-c13505cda105" providerId="ADAL" clId="{435706E0-D6E4-4D23-8ECF-09F4A092406B}" dt="2019-09-11T22:39:31.427" v="247" actId="20577"/>
        <pc:sldMkLst>
          <pc:docMk/>
          <pc:sldMk cId="4153102925" sldId="10191"/>
        </pc:sldMkLst>
        <pc:spChg chg="mod">
          <ac:chgData name="Rajen Kishna" userId="cb2617cd-b010-4f29-a12f-c13505cda105" providerId="ADAL" clId="{435706E0-D6E4-4D23-8ECF-09F4A092406B}" dt="2019-09-11T21:21:10.290" v="6" actId="20577"/>
          <ac:spMkLst>
            <pc:docMk/>
            <pc:sldMk cId="4153102925" sldId="10191"/>
            <ac:spMk id="2" creationId="{DB42DEF8-773D-4E3F-B482-1107DBEB9AF4}"/>
          </ac:spMkLst>
        </pc:spChg>
        <pc:spChg chg="mod">
          <ac:chgData name="Rajen Kishna" userId="cb2617cd-b010-4f29-a12f-c13505cda105" providerId="ADAL" clId="{435706E0-D6E4-4D23-8ECF-09F4A092406B}" dt="2019-09-11T22:39:25.184" v="246" actId="20577"/>
          <ac:spMkLst>
            <pc:docMk/>
            <pc:sldMk cId="4153102925" sldId="10191"/>
            <ac:spMk id="3" creationId="{ED96208D-867A-4A19-8EB0-439ACD68A65C}"/>
          </ac:spMkLst>
        </pc:spChg>
        <pc:spChg chg="mod">
          <ac:chgData name="Rajen Kishna" userId="cb2617cd-b010-4f29-a12f-c13505cda105" providerId="ADAL" clId="{435706E0-D6E4-4D23-8ECF-09F4A092406B}" dt="2019-09-11T21:21:29.114" v="33" actId="20577"/>
          <ac:spMkLst>
            <pc:docMk/>
            <pc:sldMk cId="4153102925" sldId="10191"/>
            <ac:spMk id="4" creationId="{340D0C54-3E62-4912-BFA8-2A91DC3F2B54}"/>
          </ac:spMkLst>
        </pc:spChg>
      </pc:sldChg>
    </pc:docChg>
  </pc:docChgLst>
  <pc:docChgLst>
    <pc:chgData name="Christos Matskas" userId="2b548a1b-e0ab-49b8-a683-ebd48b4e7142" providerId="ADAL" clId="{8C83629D-3FDD-844D-87F6-92994988B3BA}"/>
    <pc:docChg chg="">
      <pc:chgData name="Christos Matskas" userId="2b548a1b-e0ab-49b8-a683-ebd48b4e7142" providerId="ADAL" clId="{8C83629D-3FDD-844D-87F6-92994988B3BA}" dt="2019-09-20T01:28:55.768" v="1" actId="27834"/>
      <pc:docMkLst>
        <pc:docMk/>
      </pc:docMkLst>
      <pc:sldChg chg="addCm">
        <pc:chgData name="Christos Matskas" userId="2b548a1b-e0ab-49b8-a683-ebd48b4e7142" providerId="ADAL" clId="{8C83629D-3FDD-844D-87F6-92994988B3BA}" dt="2019-09-20T01:27:44.478" v="0" actId="27834"/>
        <pc:sldMkLst>
          <pc:docMk/>
          <pc:sldMk cId="632066104" sldId="10534"/>
        </pc:sldMkLst>
      </pc:sldChg>
      <pc:sldChg chg="addCm">
        <pc:chgData name="Christos Matskas" userId="2b548a1b-e0ab-49b8-a683-ebd48b4e7142" providerId="ADAL" clId="{8C83629D-3FDD-844D-87F6-92994988B3BA}" dt="2019-09-20T01:28:55.768" v="1" actId="27834"/>
        <pc:sldMkLst>
          <pc:docMk/>
          <pc:sldMk cId="2890334234" sldId="10536"/>
        </pc:sldMkLst>
      </pc:sldChg>
    </pc:docChg>
  </pc:docChgLst>
  <pc:docChgLst>
    <pc:chgData name="James Montemagno" userId="S::jamont@microsoft.com::e0435849-a140-4c07-8047-7cefab9356ed" providerId="AD" clId="Web-{883473CB-7FEC-386F-C005-D0DC3086D994}"/>
    <pc:docChg chg="modSld">
      <pc:chgData name="James Montemagno" userId="S::jamont@microsoft.com::e0435849-a140-4c07-8047-7cefab9356ed" providerId="AD" clId="Web-{883473CB-7FEC-386F-C005-D0DC3086D994}" dt="2019-09-18T06:44:04.456" v="53"/>
      <pc:docMkLst>
        <pc:docMk/>
      </pc:docMkLst>
      <pc:sldChg chg="modSp addCm">
        <pc:chgData name="James Montemagno" userId="S::jamont@microsoft.com::e0435849-a140-4c07-8047-7cefab9356ed" providerId="AD" clId="Web-{883473CB-7FEC-386F-C005-D0DC3086D994}" dt="2019-09-18T06:44:04.456" v="53"/>
        <pc:sldMkLst>
          <pc:docMk/>
          <pc:sldMk cId="908440520" sldId="10231"/>
        </pc:sldMkLst>
        <pc:spChg chg="mod">
          <ac:chgData name="James Montemagno" userId="S::jamont@microsoft.com::e0435849-a140-4c07-8047-7cefab9356ed" providerId="AD" clId="Web-{883473CB-7FEC-386F-C005-D0DC3086D994}" dt="2019-09-18T06:43:00.409" v="50" actId="20577"/>
          <ac:spMkLst>
            <pc:docMk/>
            <pc:sldMk cId="908440520" sldId="10231"/>
            <ac:spMk id="3" creationId="{ED96208D-867A-4A19-8EB0-439ACD68A65C}"/>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ata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_rels/data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svg"/><Relationship Id="rId1" Type="http://schemas.openxmlformats.org/officeDocument/2006/relationships/image" Target="../media/image85.png"/><Relationship Id="rId5" Type="http://schemas.openxmlformats.org/officeDocument/2006/relationships/image" Target="../media/image89.svg"/><Relationship Id="rId4" Type="http://schemas.openxmlformats.org/officeDocument/2006/relationships/image" Target="../media/image88.png"/></Relationships>
</file>

<file path=ppt/diagrams/_rels/data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4.svg"/><Relationship Id="rId5" Type="http://schemas.openxmlformats.org/officeDocument/2006/relationships/image" Target="../media/image88.png"/><Relationship Id="rId4" Type="http://schemas.openxmlformats.org/officeDocument/2006/relationships/image" Target="../media/image93.svg"/></Relationships>
</file>

<file path=ppt/diagrams/_rels/data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svg"/><Relationship Id="rId1" Type="http://schemas.openxmlformats.org/officeDocument/2006/relationships/image" Target="../media/image97.png"/><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diagrams/_rels/data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04.svg"/><Relationship Id="rId1" Type="http://schemas.openxmlformats.org/officeDocument/2006/relationships/image" Target="../media/image103.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84.svg"/></Relationships>
</file>

<file path=ppt/diagrams/_rels/data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svg"/><Relationship Id="rId1" Type="http://schemas.openxmlformats.org/officeDocument/2006/relationships/image" Target="../media/image107.png"/><Relationship Id="rId5" Type="http://schemas.openxmlformats.org/officeDocument/2006/relationships/image" Target="../media/image111.png"/><Relationship Id="rId4" Type="http://schemas.openxmlformats.org/officeDocument/2006/relationships/image" Target="../media/image1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svg"/><Relationship Id="rId1" Type="http://schemas.openxmlformats.org/officeDocument/2006/relationships/image" Target="../media/image85.png"/><Relationship Id="rId5" Type="http://schemas.openxmlformats.org/officeDocument/2006/relationships/image" Target="../media/image89.svg"/><Relationship Id="rId4" Type="http://schemas.openxmlformats.org/officeDocument/2006/relationships/image" Target="../media/image88.png"/></Relationships>
</file>

<file path=ppt/diagrams/_rels/drawing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4.svg"/><Relationship Id="rId5" Type="http://schemas.openxmlformats.org/officeDocument/2006/relationships/image" Target="../media/image88.png"/><Relationship Id="rId4" Type="http://schemas.openxmlformats.org/officeDocument/2006/relationships/image" Target="../media/image9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svg"/><Relationship Id="rId1" Type="http://schemas.openxmlformats.org/officeDocument/2006/relationships/image" Target="../media/image97.png"/><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04.svg"/><Relationship Id="rId1" Type="http://schemas.openxmlformats.org/officeDocument/2006/relationships/image" Target="../media/image103.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8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svg"/><Relationship Id="rId1" Type="http://schemas.openxmlformats.org/officeDocument/2006/relationships/image" Target="../media/image107.png"/><Relationship Id="rId5" Type="http://schemas.openxmlformats.org/officeDocument/2006/relationships/image" Target="../media/image111.png"/><Relationship Id="rId4" Type="http://schemas.openxmlformats.org/officeDocument/2006/relationships/image" Target="../media/image110.svg"/></Relationships>
</file>

<file path=ppt/diagrams/colors1.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19BB3F95-D56C-4C8F-9038-DCC33C707FA8}">
      <dgm:prSet/>
      <dgm:spPr/>
      <dgm:t>
        <a:bodyPr/>
        <a:lstStyle/>
        <a:p>
          <a:pPr>
            <a:lnSpc>
              <a:spcPct val="100000"/>
            </a:lnSpc>
            <a:defRPr b="1"/>
          </a:pPr>
          <a:r>
            <a:rPr lang="en-US" b="1"/>
            <a:t>gRPC</a:t>
          </a:r>
          <a:endParaRPr lang="en-US"/>
        </a:p>
      </dgm:t>
    </dgm:pt>
    <dgm:pt modelId="{AFBC259B-CBBC-43AD-BB0F-922648996669}" type="parTrans" cxnId="{94A57F4B-98F3-4BBB-AFD7-DFBD6E7D46EC}">
      <dgm:prSet/>
      <dgm:spPr/>
      <dgm:t>
        <a:bodyPr/>
        <a:lstStyle/>
        <a:p>
          <a:endParaRPr lang="en-US"/>
        </a:p>
      </dgm:t>
    </dgm:pt>
    <dgm:pt modelId="{40A6F2F3-5FAE-4D71-BBFA-EDDEFC9A922D}" type="sibTrans" cxnId="{94A57F4B-98F3-4BBB-AFD7-DFBD6E7D46EC}">
      <dgm:prSet/>
      <dgm:spPr/>
      <dgm:t>
        <a:bodyPr/>
        <a:lstStyle/>
        <a:p>
          <a:endParaRPr lang="en-US"/>
        </a:p>
      </dgm:t>
    </dgm:pt>
    <dgm:pt modelId="{94CF32B8-E844-4510-88F9-D2558AE906EF}">
      <dgm:prSet custT="1"/>
      <dgm:spPr/>
      <dgm:t>
        <a:bodyPr/>
        <a:lstStyle/>
        <a:p>
          <a:pPr>
            <a:lnSpc>
              <a:spcPct val="100000"/>
            </a:lnSpc>
          </a:pPr>
          <a:r>
            <a:rPr lang="en-US" sz="1800"/>
            <a:t>High performance contract-based RPC services with .NET</a:t>
          </a:r>
        </a:p>
      </dgm:t>
    </dgm:pt>
    <dgm:pt modelId="{99C1599A-433E-4D45-B141-C299E1D30B2A}" type="parTrans" cxnId="{02C2D0DD-3B8D-4303-9219-820FEF5A0F4F}">
      <dgm:prSet/>
      <dgm:spPr/>
      <dgm:t>
        <a:bodyPr/>
        <a:lstStyle/>
        <a:p>
          <a:endParaRPr lang="en-US"/>
        </a:p>
      </dgm:t>
    </dgm:pt>
    <dgm:pt modelId="{06999F3B-16C7-4589-A8C1-A08274E03DBD}" type="sibTrans" cxnId="{02C2D0DD-3B8D-4303-9219-820FEF5A0F4F}">
      <dgm:prSet/>
      <dgm:spPr/>
      <dgm:t>
        <a:bodyPr/>
        <a:lstStyle/>
        <a:p>
          <a:endParaRPr lang="en-US"/>
        </a:p>
      </dgm:t>
    </dgm:pt>
    <dgm:pt modelId="{CF5E25AE-A5BB-430F-82AC-2B0012ACF3FA}">
      <dgm:prSet custT="1"/>
      <dgm:spPr/>
      <dgm:t>
        <a:bodyPr/>
        <a:lstStyle/>
        <a:p>
          <a:pPr>
            <a:lnSpc>
              <a:spcPct val="100000"/>
            </a:lnSpc>
          </a:pPr>
          <a:r>
            <a:rPr lang="en-US" sz="1800"/>
            <a:t>Works across many languages and platforms</a:t>
          </a:r>
        </a:p>
      </dgm:t>
    </dgm:pt>
    <dgm:pt modelId="{28A15A23-9E36-4FFC-BC52-6A7B03ED1A91}" type="parTrans" cxnId="{179C2961-C279-4A00-82DA-1B0EC49ED1E4}">
      <dgm:prSet/>
      <dgm:spPr/>
      <dgm:t>
        <a:bodyPr/>
        <a:lstStyle/>
        <a:p>
          <a:endParaRPr lang="en-US"/>
        </a:p>
      </dgm:t>
    </dgm:pt>
    <dgm:pt modelId="{0ED87883-5CF3-44AE-A568-FDFE6E590E26}" type="sibTrans" cxnId="{179C2961-C279-4A00-82DA-1B0EC49ED1E4}">
      <dgm:prSet/>
      <dgm:spPr/>
      <dgm:t>
        <a:bodyPr/>
        <a:lstStyle/>
        <a:p>
          <a:endParaRPr lang="en-US"/>
        </a:p>
      </dgm:t>
    </dgm:pt>
    <dgm:pt modelId="{67F137F0-0861-4730-A18A-4A28AA614CF0}">
      <dgm:prSet/>
      <dgm:spPr/>
      <dgm:t>
        <a:bodyPr/>
        <a:lstStyle/>
        <a:p>
          <a:pPr>
            <a:lnSpc>
              <a:spcPct val="100000"/>
            </a:lnSpc>
            <a:defRPr b="1"/>
          </a:pPr>
          <a:r>
            <a:rPr lang="en-US" b="1"/>
            <a:t>Worker Service </a:t>
          </a:r>
          <a:endParaRPr lang="en-US"/>
        </a:p>
      </dgm:t>
    </dgm:pt>
    <dgm:pt modelId="{010DE67E-772C-49BF-9B71-98C59A2286C1}" type="parTrans" cxnId="{B17EF5CF-BB78-46CB-8063-19BC38E1913C}">
      <dgm:prSet/>
      <dgm:spPr/>
      <dgm:t>
        <a:bodyPr/>
        <a:lstStyle/>
        <a:p>
          <a:endParaRPr lang="en-US"/>
        </a:p>
      </dgm:t>
    </dgm:pt>
    <dgm:pt modelId="{B6E9E971-2988-413A-9D4B-EE84D43435D6}" type="sibTrans" cxnId="{B17EF5CF-BB78-46CB-8063-19BC38E1913C}">
      <dgm:prSet/>
      <dgm:spPr/>
      <dgm:t>
        <a:bodyPr/>
        <a:lstStyle/>
        <a:p>
          <a:endParaRPr lang="en-US"/>
        </a:p>
      </dgm:t>
    </dgm:pt>
    <dgm:pt modelId="{F2BB9BEF-5CAF-4074-AD59-EAD4D50D23A9}">
      <dgm:prSet custT="1"/>
      <dgm:spPr/>
      <dgm:t>
        <a:bodyPr/>
        <a:lstStyle/>
        <a:p>
          <a:pPr>
            <a:lnSpc>
              <a:spcPct val="100000"/>
            </a:lnSpc>
          </a:pPr>
          <a:r>
            <a:rPr lang="en-US" sz="1800"/>
            <a:t>Starting point for long running back processes like Windows Server or Linux daemon</a:t>
          </a:r>
        </a:p>
      </dgm:t>
    </dgm:pt>
    <dgm:pt modelId="{13CA512B-E42C-4384-8EBC-84C732231BFA}" type="parTrans" cxnId="{7668521E-41E3-4CAF-9FCA-350655A9D35F}">
      <dgm:prSet/>
      <dgm:spPr/>
      <dgm:t>
        <a:bodyPr/>
        <a:lstStyle/>
        <a:p>
          <a:endParaRPr lang="en-US"/>
        </a:p>
      </dgm:t>
    </dgm:pt>
    <dgm:pt modelId="{D8600B38-7DE1-4960-995E-B8960EB1CDCC}" type="sibTrans" cxnId="{7668521E-41E3-4CAF-9FCA-350655A9D35F}">
      <dgm:prSet/>
      <dgm:spPr/>
      <dgm:t>
        <a:bodyPr/>
        <a:lstStyle/>
        <a:p>
          <a:endParaRPr lang="en-US"/>
        </a:p>
      </dgm:t>
    </dgm:pt>
    <dgm:pt modelId="{E559C5B8-D71A-4FF5-A9C5-871F268EB9C9}">
      <dgm:prSet custT="1"/>
      <dgm:spPr/>
      <dgm:t>
        <a:bodyPr/>
        <a:lstStyle/>
        <a:p>
          <a:pPr>
            <a:lnSpc>
              <a:spcPct val="100000"/>
            </a:lnSpc>
          </a:pPr>
          <a:r>
            <a:rPr lang="en-US" sz="1800"/>
            <a:t>Producing or consuming messages from a message queue</a:t>
          </a:r>
        </a:p>
      </dgm:t>
    </dgm:pt>
    <dgm:pt modelId="{FD846F35-4B8E-4794-90D0-B4D0AC4694B2}" type="parTrans" cxnId="{25634592-6852-4661-A08E-448CD3AF7CB2}">
      <dgm:prSet/>
      <dgm:spPr/>
      <dgm:t>
        <a:bodyPr/>
        <a:lstStyle/>
        <a:p>
          <a:endParaRPr lang="en-US"/>
        </a:p>
      </dgm:t>
    </dgm:pt>
    <dgm:pt modelId="{2586A799-F5EB-46D6-9120-4BE236E6CD02}" type="sibTrans" cxnId="{25634592-6852-4661-A08E-448CD3AF7CB2}">
      <dgm:prSet/>
      <dgm:spPr/>
      <dgm:t>
        <a:bodyPr/>
        <a:lstStyle/>
        <a:p>
          <a:endParaRPr lang="en-US"/>
        </a:p>
      </dgm:t>
    </dgm:pt>
    <dgm:pt modelId="{EA203C3A-5990-44D0-9611-1E5677D06D91}">
      <dgm:prSet/>
      <dgm:spPr/>
      <dgm:t>
        <a:bodyPr/>
        <a:lstStyle/>
        <a:p>
          <a:pPr>
            <a:lnSpc>
              <a:spcPct val="100000"/>
            </a:lnSpc>
            <a:defRPr b="1"/>
          </a:pPr>
          <a:r>
            <a:rPr lang="en-US" b="1"/>
            <a:t>Web API’s + Identity</a:t>
          </a:r>
          <a:endParaRPr lang="en-US"/>
        </a:p>
      </dgm:t>
    </dgm:pt>
    <dgm:pt modelId="{BCD2B74A-689D-44FF-9828-AB5D96884580}" type="parTrans" cxnId="{37330245-8832-4086-ABBC-F3F2DC7AD0C6}">
      <dgm:prSet/>
      <dgm:spPr/>
      <dgm:t>
        <a:bodyPr/>
        <a:lstStyle/>
        <a:p>
          <a:endParaRPr lang="en-US"/>
        </a:p>
      </dgm:t>
    </dgm:pt>
    <dgm:pt modelId="{D9EF451F-4410-4CCE-ACAC-C0BD6F3E140E}" type="sibTrans" cxnId="{37330245-8832-4086-ABBC-F3F2DC7AD0C6}">
      <dgm:prSet/>
      <dgm:spPr/>
      <dgm:t>
        <a:bodyPr/>
        <a:lstStyle/>
        <a:p>
          <a:endParaRPr lang="en-US"/>
        </a:p>
      </dgm:t>
    </dgm:pt>
    <dgm:pt modelId="{3D096697-1075-4A12-9A0D-86D1845FFBC2}">
      <dgm:prSet custT="1"/>
      <dgm:spPr/>
      <dgm:t>
        <a:bodyPr/>
        <a:lstStyle/>
        <a:p>
          <a:pPr>
            <a:lnSpc>
              <a:spcPct val="100000"/>
            </a:lnSpc>
          </a:pPr>
          <a:r>
            <a:rPr lang="en-US" sz="1800"/>
            <a:t>Add security and authentication to Web API’s</a:t>
          </a:r>
        </a:p>
      </dgm:t>
    </dgm:pt>
    <dgm:pt modelId="{DA81091C-BE4B-4115-AC12-853CE82D5B52}" type="parTrans" cxnId="{8B4FFE30-9DCB-4728-AEA8-6F3520D8591E}">
      <dgm:prSet/>
      <dgm:spPr/>
      <dgm:t>
        <a:bodyPr/>
        <a:lstStyle/>
        <a:p>
          <a:endParaRPr lang="en-US"/>
        </a:p>
      </dgm:t>
    </dgm:pt>
    <dgm:pt modelId="{15ECF9F8-D107-4C4C-B795-B680BDA18C0A}" type="sibTrans" cxnId="{8B4FFE30-9DCB-4728-AEA8-6F3520D8591E}">
      <dgm:prSet/>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pt>
    <dgm:pt modelId="{A44D9267-50DC-4F6A-A0C2-6D0F623553A9}" type="pres">
      <dgm:prSet presAssocID="{19BB3F95-D56C-4C8F-9038-DCC33C707FA8}" presName="compNode" presStyleCnt="0"/>
      <dgm:spPr/>
    </dgm:pt>
    <dgm:pt modelId="{B5AE4981-635C-4F9C-ADCD-D5894E27B57D}" type="pres">
      <dgm:prSet presAssocID="{19BB3F95-D56C-4C8F-9038-DCC33C707F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peat"/>
        </a:ext>
      </dgm:extLst>
    </dgm:pt>
    <dgm:pt modelId="{E52A03F8-0EF6-4A37-8D81-B5372ED7A902}" type="pres">
      <dgm:prSet presAssocID="{19BB3F95-D56C-4C8F-9038-DCC33C707FA8}" presName="iconSpace" presStyleCnt="0"/>
      <dgm:spPr/>
    </dgm:pt>
    <dgm:pt modelId="{CE8BBC9A-2DE0-42CF-AA3C-BA9A1A83921B}" type="pres">
      <dgm:prSet presAssocID="{19BB3F95-D56C-4C8F-9038-DCC33C707FA8}" presName="parTx" presStyleLbl="revTx" presStyleIdx="0" presStyleCnt="6">
        <dgm:presLayoutVars>
          <dgm:chMax val="0"/>
          <dgm:chPref val="0"/>
        </dgm:presLayoutVars>
      </dgm:prSet>
      <dgm:spPr/>
    </dgm:pt>
    <dgm:pt modelId="{A1458742-2DCA-4A59-9DA9-018B17709905}" type="pres">
      <dgm:prSet presAssocID="{19BB3F95-D56C-4C8F-9038-DCC33C707FA8}" presName="txSpace" presStyleCnt="0"/>
      <dgm:spPr/>
    </dgm:pt>
    <dgm:pt modelId="{AD202792-16B7-448B-ABA7-ADB9343E4B9C}" type="pres">
      <dgm:prSet presAssocID="{19BB3F95-D56C-4C8F-9038-DCC33C707FA8}" presName="desTx" presStyleLbl="revTx" presStyleIdx="1" presStyleCnt="6">
        <dgm:presLayoutVars/>
      </dgm:prSet>
      <dgm:spPr/>
    </dgm:pt>
    <dgm:pt modelId="{745C60C5-609A-4DE5-8429-E10B48EE024F}" type="pres">
      <dgm:prSet presAssocID="{40A6F2F3-5FAE-4D71-BBFA-EDDEFC9A922D}" presName="sibTrans" presStyleCnt="0"/>
      <dgm:spPr/>
    </dgm:pt>
    <dgm:pt modelId="{14BFD299-8A6A-4747-B55C-30785C36D064}" type="pres">
      <dgm:prSet presAssocID="{67F137F0-0861-4730-A18A-4A28AA614CF0}" presName="compNode" presStyleCnt="0"/>
      <dgm:spPr/>
    </dgm:pt>
    <dgm:pt modelId="{0CDF11CB-23FE-4AF6-90C0-A4F39B25DD2F}" type="pres">
      <dgm:prSet presAssocID="{67F137F0-0861-4730-A18A-4A28AA614CF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a:ext>
      </dgm:extLst>
    </dgm:pt>
    <dgm:pt modelId="{FF19CA36-2609-4B19-A3F1-B4FD3930C24F}" type="pres">
      <dgm:prSet presAssocID="{67F137F0-0861-4730-A18A-4A28AA614CF0}" presName="iconSpace" presStyleCnt="0"/>
      <dgm:spPr/>
    </dgm:pt>
    <dgm:pt modelId="{841EA248-54F2-49A4-AA63-4F829E21A73A}" type="pres">
      <dgm:prSet presAssocID="{67F137F0-0861-4730-A18A-4A28AA614CF0}" presName="parTx" presStyleLbl="revTx" presStyleIdx="2" presStyleCnt="6">
        <dgm:presLayoutVars>
          <dgm:chMax val="0"/>
          <dgm:chPref val="0"/>
        </dgm:presLayoutVars>
      </dgm:prSet>
      <dgm:spPr/>
    </dgm:pt>
    <dgm:pt modelId="{44BF9354-97AD-4320-93E9-565FFD94DA74}" type="pres">
      <dgm:prSet presAssocID="{67F137F0-0861-4730-A18A-4A28AA614CF0}" presName="txSpace" presStyleCnt="0"/>
      <dgm:spPr/>
    </dgm:pt>
    <dgm:pt modelId="{C4314E91-502A-49BB-A666-DB71DA15901A}" type="pres">
      <dgm:prSet presAssocID="{67F137F0-0861-4730-A18A-4A28AA614CF0}" presName="desTx" presStyleLbl="revTx" presStyleIdx="3" presStyleCnt="6">
        <dgm:presLayoutVars/>
      </dgm:prSet>
      <dgm:spPr/>
    </dgm:pt>
    <dgm:pt modelId="{2301A700-991F-4AC6-81F4-2A016BCB80D1}" type="pres">
      <dgm:prSet presAssocID="{B6E9E971-2988-413A-9D4B-EE84D43435D6}" presName="sibTrans" presStyleCnt="0"/>
      <dgm:spPr/>
    </dgm:pt>
    <dgm:pt modelId="{16C7D8AE-FECB-4178-B1C3-135CD6035797}" type="pres">
      <dgm:prSet presAssocID="{EA203C3A-5990-44D0-9611-1E5677D06D91}" presName="compNode" presStyleCnt="0"/>
      <dgm:spPr/>
    </dgm:pt>
    <dgm:pt modelId="{7E85110C-8150-4D35-A74F-599976EDDF22}" type="pres">
      <dgm:prSet presAssocID="{EA203C3A-5990-44D0-9611-1E5677D06D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A9695D70-CC88-4725-99F9-426E0DF230D9}" type="pres">
      <dgm:prSet presAssocID="{EA203C3A-5990-44D0-9611-1E5677D06D91}" presName="iconSpace" presStyleCnt="0"/>
      <dgm:spPr/>
    </dgm:pt>
    <dgm:pt modelId="{99EB4711-9DC8-4A42-8DC1-572883D1E5D4}" type="pres">
      <dgm:prSet presAssocID="{EA203C3A-5990-44D0-9611-1E5677D06D91}" presName="parTx" presStyleLbl="revTx" presStyleIdx="4" presStyleCnt="6">
        <dgm:presLayoutVars>
          <dgm:chMax val="0"/>
          <dgm:chPref val="0"/>
        </dgm:presLayoutVars>
      </dgm:prSet>
      <dgm:spPr/>
    </dgm:pt>
    <dgm:pt modelId="{747B32C1-A07A-4CE2-9A5D-CCFB755153BB}" type="pres">
      <dgm:prSet presAssocID="{EA203C3A-5990-44D0-9611-1E5677D06D91}" presName="txSpace" presStyleCnt="0"/>
      <dgm:spPr/>
    </dgm:pt>
    <dgm:pt modelId="{3D81694F-76DD-49A0-91C1-DB4789E7C715}" type="pres">
      <dgm:prSet presAssocID="{EA203C3A-5990-44D0-9611-1E5677D06D91}" presName="desTx" presStyleLbl="revTx" presStyleIdx="5" presStyleCnt="6">
        <dgm:presLayoutVars/>
      </dgm:prSet>
      <dgm:spPr/>
    </dgm:pt>
  </dgm:ptLst>
  <dgm:cxnLst>
    <dgm:cxn modelId="{7668521E-41E3-4CAF-9FCA-350655A9D35F}" srcId="{67F137F0-0861-4730-A18A-4A28AA614CF0}" destId="{F2BB9BEF-5CAF-4074-AD59-EAD4D50D23A9}" srcOrd="0" destOrd="0" parTransId="{13CA512B-E42C-4384-8EBC-84C732231BFA}" sibTransId="{D8600B38-7DE1-4960-995E-B8960EB1CDCC}"/>
    <dgm:cxn modelId="{8B4FFE30-9DCB-4728-AEA8-6F3520D8591E}" srcId="{EA203C3A-5990-44D0-9611-1E5677D06D91}" destId="{3D096697-1075-4A12-9A0D-86D1845FFBC2}" srcOrd="0" destOrd="0" parTransId="{DA81091C-BE4B-4115-AC12-853CE82D5B52}" sibTransId="{15ECF9F8-D107-4C4C-B795-B680BDA18C0A}"/>
    <dgm:cxn modelId="{D0EC8E3E-D9BA-47B3-91B0-147183E5E4C3}" type="presOf" srcId="{67F137F0-0861-4730-A18A-4A28AA614CF0}" destId="{841EA248-54F2-49A4-AA63-4F829E21A73A}" srcOrd="0" destOrd="0" presId="urn:microsoft.com/office/officeart/2018/5/layout/CenteredIconLabelDescriptionList"/>
    <dgm:cxn modelId="{179C2961-C279-4A00-82DA-1B0EC49ED1E4}" srcId="{19BB3F95-D56C-4C8F-9038-DCC33C707FA8}" destId="{CF5E25AE-A5BB-430F-82AC-2B0012ACF3FA}" srcOrd="1" destOrd="0" parTransId="{28A15A23-9E36-4FFC-BC52-6A7B03ED1A91}" sibTransId="{0ED87883-5CF3-44AE-A568-FDFE6E590E26}"/>
    <dgm:cxn modelId="{37330245-8832-4086-ABBC-F3F2DC7AD0C6}" srcId="{41F351C8-DD81-4411-AD2F-27D6A62B61B4}" destId="{EA203C3A-5990-44D0-9611-1E5677D06D91}" srcOrd="2" destOrd="0" parTransId="{BCD2B74A-689D-44FF-9828-AB5D96884580}" sibTransId="{D9EF451F-4410-4CCE-ACAC-C0BD6F3E140E}"/>
    <dgm:cxn modelId="{61FE0C48-C8D7-4616-A2B7-05E904CF4493}" type="presOf" srcId="{3D096697-1075-4A12-9A0D-86D1845FFBC2}" destId="{3D81694F-76DD-49A0-91C1-DB4789E7C715}" srcOrd="0" destOrd="0" presId="urn:microsoft.com/office/officeart/2018/5/layout/CenteredIconLabelDescriptionList"/>
    <dgm:cxn modelId="{94A57F4B-98F3-4BBB-AFD7-DFBD6E7D46EC}" srcId="{41F351C8-DD81-4411-AD2F-27D6A62B61B4}" destId="{19BB3F95-D56C-4C8F-9038-DCC33C707FA8}" srcOrd="0" destOrd="0" parTransId="{AFBC259B-CBBC-43AD-BB0F-922648996669}" sibTransId="{40A6F2F3-5FAE-4D71-BBFA-EDDEFC9A922D}"/>
    <dgm:cxn modelId="{6C2E9D6D-D64B-42F7-81A4-C9786ADAAAB4}" type="presOf" srcId="{E559C5B8-D71A-4FF5-A9C5-871F268EB9C9}" destId="{C4314E91-502A-49BB-A666-DB71DA15901A}" srcOrd="0" destOrd="1" presId="urn:microsoft.com/office/officeart/2018/5/layout/CenteredIconLabelDescriptionList"/>
    <dgm:cxn modelId="{6F094C57-FB7B-4184-8D07-32BCA5EF5999}" type="presOf" srcId="{41F351C8-DD81-4411-AD2F-27D6A62B61B4}" destId="{D7F6449F-4745-498B-B5A8-032A1DB0D812}" srcOrd="0" destOrd="0" presId="urn:microsoft.com/office/officeart/2018/5/layout/CenteredIconLabelDescriptionList"/>
    <dgm:cxn modelId="{A2E8DE86-7320-47F1-A8E7-E22DE015B99E}" type="presOf" srcId="{EA203C3A-5990-44D0-9611-1E5677D06D91}" destId="{99EB4711-9DC8-4A42-8DC1-572883D1E5D4}" srcOrd="0" destOrd="0" presId="urn:microsoft.com/office/officeart/2018/5/layout/CenteredIconLabelDescriptionList"/>
    <dgm:cxn modelId="{B19F8F8C-6C59-47F8-8593-401337B7B40E}" type="presOf" srcId="{94CF32B8-E844-4510-88F9-D2558AE906EF}" destId="{AD202792-16B7-448B-ABA7-ADB9343E4B9C}" srcOrd="0" destOrd="0" presId="urn:microsoft.com/office/officeart/2018/5/layout/CenteredIconLabelDescriptionList"/>
    <dgm:cxn modelId="{25634592-6852-4661-A08E-448CD3AF7CB2}" srcId="{67F137F0-0861-4730-A18A-4A28AA614CF0}" destId="{E559C5B8-D71A-4FF5-A9C5-871F268EB9C9}" srcOrd="1" destOrd="0" parTransId="{FD846F35-4B8E-4794-90D0-B4D0AC4694B2}" sibTransId="{2586A799-F5EB-46D6-9120-4BE236E6CD02}"/>
    <dgm:cxn modelId="{6143D4B1-2660-4792-A96D-5232CCAE27F6}" type="presOf" srcId="{CF5E25AE-A5BB-430F-82AC-2B0012ACF3FA}" destId="{AD202792-16B7-448B-ABA7-ADB9343E4B9C}" srcOrd="0" destOrd="1" presId="urn:microsoft.com/office/officeart/2018/5/layout/CenteredIconLabelDescriptionList"/>
    <dgm:cxn modelId="{CB8606B9-4D12-4F6F-894D-26CA46E03F29}" type="presOf" srcId="{19BB3F95-D56C-4C8F-9038-DCC33C707FA8}" destId="{CE8BBC9A-2DE0-42CF-AA3C-BA9A1A83921B}" srcOrd="0" destOrd="0" presId="urn:microsoft.com/office/officeart/2018/5/layout/CenteredIconLabelDescriptionList"/>
    <dgm:cxn modelId="{B17EF5CF-BB78-46CB-8063-19BC38E1913C}" srcId="{41F351C8-DD81-4411-AD2F-27D6A62B61B4}" destId="{67F137F0-0861-4730-A18A-4A28AA614CF0}" srcOrd="1" destOrd="0" parTransId="{010DE67E-772C-49BF-9B71-98C59A2286C1}" sibTransId="{B6E9E971-2988-413A-9D4B-EE84D43435D6}"/>
    <dgm:cxn modelId="{02C2D0DD-3B8D-4303-9219-820FEF5A0F4F}" srcId="{19BB3F95-D56C-4C8F-9038-DCC33C707FA8}" destId="{94CF32B8-E844-4510-88F9-D2558AE906EF}" srcOrd="0" destOrd="0" parTransId="{99C1599A-433E-4D45-B141-C299E1D30B2A}" sibTransId="{06999F3B-16C7-4589-A8C1-A08274E03DBD}"/>
    <dgm:cxn modelId="{8B5DE1F9-C1EA-46F4-A2C8-27BAC1E9D720}" type="presOf" srcId="{F2BB9BEF-5CAF-4074-AD59-EAD4D50D23A9}" destId="{C4314E91-502A-49BB-A666-DB71DA15901A}" srcOrd="0" destOrd="0" presId="urn:microsoft.com/office/officeart/2018/5/layout/CenteredIconLabelDescriptionList"/>
    <dgm:cxn modelId="{2EDEA910-4F7A-4FDA-AD10-1F9D1A453420}" type="presParOf" srcId="{D7F6449F-4745-498B-B5A8-032A1DB0D812}" destId="{A44D9267-50DC-4F6A-A0C2-6D0F623553A9}" srcOrd="0" destOrd="0" presId="urn:microsoft.com/office/officeart/2018/5/layout/CenteredIconLabelDescriptionList"/>
    <dgm:cxn modelId="{5933D81F-68E5-490D-9E55-36829C0C48DF}" type="presParOf" srcId="{A44D9267-50DC-4F6A-A0C2-6D0F623553A9}" destId="{B5AE4981-635C-4F9C-ADCD-D5894E27B57D}" srcOrd="0" destOrd="0" presId="urn:microsoft.com/office/officeart/2018/5/layout/CenteredIconLabelDescriptionList"/>
    <dgm:cxn modelId="{1389C222-DA35-4E6F-9293-A47595C32BA0}" type="presParOf" srcId="{A44D9267-50DC-4F6A-A0C2-6D0F623553A9}" destId="{E52A03F8-0EF6-4A37-8D81-B5372ED7A902}" srcOrd="1" destOrd="0" presId="urn:microsoft.com/office/officeart/2018/5/layout/CenteredIconLabelDescriptionList"/>
    <dgm:cxn modelId="{DE169038-B338-41EC-9B6D-534DBE4A2BA0}" type="presParOf" srcId="{A44D9267-50DC-4F6A-A0C2-6D0F623553A9}" destId="{CE8BBC9A-2DE0-42CF-AA3C-BA9A1A83921B}" srcOrd="2" destOrd="0" presId="urn:microsoft.com/office/officeart/2018/5/layout/CenteredIconLabelDescriptionList"/>
    <dgm:cxn modelId="{DBCD1C06-A744-4A11-803E-FBC0F2F00FFC}" type="presParOf" srcId="{A44D9267-50DC-4F6A-A0C2-6D0F623553A9}" destId="{A1458742-2DCA-4A59-9DA9-018B17709905}" srcOrd="3" destOrd="0" presId="urn:microsoft.com/office/officeart/2018/5/layout/CenteredIconLabelDescriptionList"/>
    <dgm:cxn modelId="{99019C96-6942-40EC-8FA6-9E6BF0D2FAB1}" type="presParOf" srcId="{A44D9267-50DC-4F6A-A0C2-6D0F623553A9}" destId="{AD202792-16B7-448B-ABA7-ADB9343E4B9C}" srcOrd="4" destOrd="0" presId="urn:microsoft.com/office/officeart/2018/5/layout/CenteredIconLabelDescriptionList"/>
    <dgm:cxn modelId="{5346E52D-96D3-4EEC-A8DB-F2B0F0BB5568}" type="presParOf" srcId="{D7F6449F-4745-498B-B5A8-032A1DB0D812}" destId="{745C60C5-609A-4DE5-8429-E10B48EE024F}" srcOrd="1" destOrd="0" presId="urn:microsoft.com/office/officeart/2018/5/layout/CenteredIconLabelDescriptionList"/>
    <dgm:cxn modelId="{F628F300-F74C-44D9-9693-C986CE3175DC}" type="presParOf" srcId="{D7F6449F-4745-498B-B5A8-032A1DB0D812}" destId="{14BFD299-8A6A-4747-B55C-30785C36D064}" srcOrd="2" destOrd="0" presId="urn:microsoft.com/office/officeart/2018/5/layout/CenteredIconLabelDescriptionList"/>
    <dgm:cxn modelId="{5F374EFB-5C02-4B1F-B6EE-24D9A79DBDEE}" type="presParOf" srcId="{14BFD299-8A6A-4747-B55C-30785C36D064}" destId="{0CDF11CB-23FE-4AF6-90C0-A4F39B25DD2F}" srcOrd="0" destOrd="0" presId="urn:microsoft.com/office/officeart/2018/5/layout/CenteredIconLabelDescriptionList"/>
    <dgm:cxn modelId="{C5920DDD-1D9E-44D9-B3FD-FCCAA98B6590}" type="presParOf" srcId="{14BFD299-8A6A-4747-B55C-30785C36D064}" destId="{FF19CA36-2609-4B19-A3F1-B4FD3930C24F}" srcOrd="1" destOrd="0" presId="urn:microsoft.com/office/officeart/2018/5/layout/CenteredIconLabelDescriptionList"/>
    <dgm:cxn modelId="{E441D7BF-1B89-40AD-BE25-EC6AA26C4303}" type="presParOf" srcId="{14BFD299-8A6A-4747-B55C-30785C36D064}" destId="{841EA248-54F2-49A4-AA63-4F829E21A73A}" srcOrd="2" destOrd="0" presId="urn:microsoft.com/office/officeart/2018/5/layout/CenteredIconLabelDescriptionList"/>
    <dgm:cxn modelId="{43F51BD5-C12D-46A6-BF32-95C4BA1EEC5E}" type="presParOf" srcId="{14BFD299-8A6A-4747-B55C-30785C36D064}" destId="{44BF9354-97AD-4320-93E9-565FFD94DA74}" srcOrd="3" destOrd="0" presId="urn:microsoft.com/office/officeart/2018/5/layout/CenteredIconLabelDescriptionList"/>
    <dgm:cxn modelId="{81B8795C-15B5-4731-B62A-7E72E8360703}" type="presParOf" srcId="{14BFD299-8A6A-4747-B55C-30785C36D064}" destId="{C4314E91-502A-49BB-A666-DB71DA15901A}" srcOrd="4" destOrd="0" presId="urn:microsoft.com/office/officeart/2018/5/layout/CenteredIconLabelDescriptionList"/>
    <dgm:cxn modelId="{30E1C6EB-7F0E-4639-9A97-88C759B38069}" type="presParOf" srcId="{D7F6449F-4745-498B-B5A8-032A1DB0D812}" destId="{2301A700-991F-4AC6-81F4-2A016BCB80D1}" srcOrd="3" destOrd="0" presId="urn:microsoft.com/office/officeart/2018/5/layout/CenteredIconLabelDescriptionList"/>
    <dgm:cxn modelId="{34769F62-EFFD-4CC9-9E20-0520C819076E}" type="presParOf" srcId="{D7F6449F-4745-498B-B5A8-032A1DB0D812}" destId="{16C7D8AE-FECB-4178-B1C3-135CD6035797}" srcOrd="4" destOrd="0" presId="urn:microsoft.com/office/officeart/2018/5/layout/CenteredIconLabelDescriptionList"/>
    <dgm:cxn modelId="{027B7412-0585-48CE-9CF4-DBFE8A843991}" type="presParOf" srcId="{16C7D8AE-FECB-4178-B1C3-135CD6035797}" destId="{7E85110C-8150-4D35-A74F-599976EDDF22}" srcOrd="0" destOrd="0" presId="urn:microsoft.com/office/officeart/2018/5/layout/CenteredIconLabelDescriptionList"/>
    <dgm:cxn modelId="{81E3964B-8156-4AC2-95A9-4CC2A8640E10}" type="presParOf" srcId="{16C7D8AE-FECB-4178-B1C3-135CD6035797}" destId="{A9695D70-CC88-4725-99F9-426E0DF230D9}" srcOrd="1" destOrd="0" presId="urn:microsoft.com/office/officeart/2018/5/layout/CenteredIconLabelDescriptionList"/>
    <dgm:cxn modelId="{BCD352C8-9F4A-4044-B825-28284544DF7C}" type="presParOf" srcId="{16C7D8AE-FECB-4178-B1C3-135CD6035797}" destId="{99EB4711-9DC8-4A42-8DC1-572883D1E5D4}" srcOrd="2" destOrd="0" presId="urn:microsoft.com/office/officeart/2018/5/layout/CenteredIconLabelDescriptionList"/>
    <dgm:cxn modelId="{663909AE-23F8-49B5-8FBD-D2512FB75AE3}" type="presParOf" srcId="{16C7D8AE-FECB-4178-B1C3-135CD6035797}" destId="{747B32C1-A07A-4CE2-9A5D-CCFB755153BB}" srcOrd="3" destOrd="0" presId="urn:microsoft.com/office/officeart/2018/5/layout/CenteredIconLabelDescriptionList"/>
    <dgm:cxn modelId="{9642AD9A-CE80-47A0-8131-B1502B151A08}" type="presParOf" srcId="{16C7D8AE-FECB-4178-B1C3-135CD6035797}" destId="{3D81694F-76DD-49A0-91C1-DB4789E7C71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19BB3F95-D56C-4C8F-9038-DCC33C707FA8}">
      <dgm:prSet/>
      <dgm:spPr/>
      <dgm:t>
        <a:bodyPr/>
        <a:lstStyle/>
        <a:p>
          <a:pPr>
            <a:lnSpc>
              <a:spcPct val="100000"/>
            </a:lnSpc>
            <a:defRPr b="1"/>
          </a:pPr>
          <a:r>
            <a:rPr lang="en-US"/>
            <a:t>Safe</a:t>
          </a:r>
        </a:p>
      </dgm:t>
    </dgm:pt>
    <dgm:pt modelId="{AFBC259B-CBBC-43AD-BB0F-922648996669}" type="parTrans" cxnId="{94A57F4B-98F3-4BBB-AFD7-DFBD6E7D46EC}">
      <dgm:prSet/>
      <dgm:spPr/>
      <dgm:t>
        <a:bodyPr/>
        <a:lstStyle/>
        <a:p>
          <a:endParaRPr lang="en-US"/>
        </a:p>
      </dgm:t>
    </dgm:pt>
    <dgm:pt modelId="{40A6F2F3-5FAE-4D71-BBFA-EDDEFC9A922D}" type="sibTrans" cxnId="{94A57F4B-98F3-4BBB-AFD7-DFBD6E7D46EC}">
      <dgm:prSet/>
      <dgm:spPr/>
      <dgm:t>
        <a:bodyPr/>
        <a:lstStyle/>
        <a:p>
          <a:endParaRPr lang="en-US"/>
        </a:p>
      </dgm:t>
    </dgm:pt>
    <dgm:pt modelId="{94CF32B8-E844-4510-88F9-D2558AE906EF}">
      <dgm:prSet custT="1"/>
      <dgm:spPr/>
      <dgm:t>
        <a:bodyPr/>
        <a:lstStyle/>
        <a:p>
          <a:pPr>
            <a:lnSpc>
              <a:spcPct val="100000"/>
            </a:lnSpc>
          </a:pPr>
          <a:r>
            <a:rPr lang="en-US" sz="1800"/>
            <a:t>Nullable and non-nullable reference types help you write safer code</a:t>
          </a:r>
        </a:p>
        <a:p>
          <a:pPr>
            <a:lnSpc>
              <a:spcPct val="100000"/>
            </a:lnSpc>
          </a:pPr>
          <a:r>
            <a:rPr lang="en-US" sz="1800"/>
            <a:t>Declare your intent more clearly</a:t>
          </a:r>
        </a:p>
      </dgm:t>
    </dgm:pt>
    <dgm:pt modelId="{99C1599A-433E-4D45-B141-C299E1D30B2A}" type="parTrans" cxnId="{02C2D0DD-3B8D-4303-9219-820FEF5A0F4F}">
      <dgm:prSet/>
      <dgm:spPr/>
      <dgm:t>
        <a:bodyPr/>
        <a:lstStyle/>
        <a:p>
          <a:endParaRPr lang="en-US"/>
        </a:p>
      </dgm:t>
    </dgm:pt>
    <dgm:pt modelId="{06999F3B-16C7-4589-A8C1-A08274E03DBD}" type="sibTrans" cxnId="{02C2D0DD-3B8D-4303-9219-820FEF5A0F4F}">
      <dgm:prSet/>
      <dgm:spPr/>
      <dgm:t>
        <a:bodyPr/>
        <a:lstStyle/>
        <a:p>
          <a:endParaRPr lang="en-US"/>
        </a:p>
      </dgm:t>
    </dgm:pt>
    <dgm:pt modelId="{67F137F0-0861-4730-A18A-4A28AA614CF0}">
      <dgm:prSet/>
      <dgm:spPr/>
      <dgm:t>
        <a:bodyPr/>
        <a:lstStyle/>
        <a:p>
          <a:pPr>
            <a:lnSpc>
              <a:spcPct val="100000"/>
            </a:lnSpc>
            <a:defRPr b="1"/>
          </a:pPr>
          <a:r>
            <a:rPr lang="en-US" b="1"/>
            <a:t>Modern</a:t>
          </a:r>
          <a:endParaRPr lang="en-US"/>
        </a:p>
      </dgm:t>
    </dgm:pt>
    <dgm:pt modelId="{010DE67E-772C-49BF-9B71-98C59A2286C1}" type="parTrans" cxnId="{B17EF5CF-BB78-46CB-8063-19BC38E1913C}">
      <dgm:prSet/>
      <dgm:spPr/>
      <dgm:t>
        <a:bodyPr/>
        <a:lstStyle/>
        <a:p>
          <a:endParaRPr lang="en-US"/>
        </a:p>
      </dgm:t>
    </dgm:pt>
    <dgm:pt modelId="{B6E9E971-2988-413A-9D4B-EE84D43435D6}" type="sibTrans" cxnId="{B17EF5CF-BB78-46CB-8063-19BC38E1913C}">
      <dgm:prSet/>
      <dgm:spPr/>
      <dgm:t>
        <a:bodyPr/>
        <a:lstStyle/>
        <a:p>
          <a:endParaRPr lang="en-US"/>
        </a:p>
      </dgm:t>
    </dgm:pt>
    <dgm:pt modelId="{F2BB9BEF-5CAF-4074-AD59-EAD4D50D23A9}">
      <dgm:prSet custT="1"/>
      <dgm:spPr/>
      <dgm:t>
        <a:bodyPr/>
        <a:lstStyle/>
        <a:p>
          <a:pPr>
            <a:lnSpc>
              <a:spcPct val="100000"/>
            </a:lnSpc>
          </a:pPr>
          <a:r>
            <a:rPr lang="en-US" sz="1800"/>
            <a:t>Async streams for modern workloads like cloud &amp; IoT communication</a:t>
          </a:r>
        </a:p>
        <a:p>
          <a:pPr>
            <a:lnSpc>
              <a:spcPct val="100000"/>
            </a:lnSpc>
          </a:pPr>
          <a:r>
            <a:rPr lang="en-US" sz="1800"/>
            <a:t>Easily work with cloud scale datasets using indexes and ranges</a:t>
          </a:r>
        </a:p>
        <a:p>
          <a:pPr>
            <a:lnSpc>
              <a:spcPct val="100000"/>
            </a:lnSpc>
          </a:pPr>
          <a:endParaRPr lang="en-US" sz="1800"/>
        </a:p>
        <a:p>
          <a:pPr>
            <a:lnSpc>
              <a:spcPct val="100000"/>
            </a:lnSpc>
          </a:pPr>
          <a:endParaRPr lang="en-US" sz="1800"/>
        </a:p>
      </dgm:t>
    </dgm:pt>
    <dgm:pt modelId="{13CA512B-E42C-4384-8EBC-84C732231BFA}" type="parTrans" cxnId="{7668521E-41E3-4CAF-9FCA-350655A9D35F}">
      <dgm:prSet/>
      <dgm:spPr/>
      <dgm:t>
        <a:bodyPr/>
        <a:lstStyle/>
        <a:p>
          <a:endParaRPr lang="en-US"/>
        </a:p>
      </dgm:t>
    </dgm:pt>
    <dgm:pt modelId="{D8600B38-7DE1-4960-995E-B8960EB1CDCC}" type="sibTrans" cxnId="{7668521E-41E3-4CAF-9FCA-350655A9D35F}">
      <dgm:prSet/>
      <dgm:spPr/>
      <dgm:t>
        <a:bodyPr/>
        <a:lstStyle/>
        <a:p>
          <a:endParaRPr lang="en-US"/>
        </a:p>
      </dgm:t>
    </dgm:pt>
    <dgm:pt modelId="{EA203C3A-5990-44D0-9611-1E5677D06D91}">
      <dgm:prSet/>
      <dgm:spPr/>
      <dgm:t>
        <a:bodyPr/>
        <a:lstStyle/>
        <a:p>
          <a:pPr>
            <a:lnSpc>
              <a:spcPct val="100000"/>
            </a:lnSpc>
            <a:defRPr b="1"/>
          </a:pPr>
          <a:r>
            <a:rPr lang="en-US" b="1"/>
            <a:t>Productive</a:t>
          </a:r>
          <a:endParaRPr lang="en-US"/>
        </a:p>
      </dgm:t>
    </dgm:pt>
    <dgm:pt modelId="{BCD2B74A-689D-44FF-9828-AB5D96884580}" type="parTrans" cxnId="{37330245-8832-4086-ABBC-F3F2DC7AD0C6}">
      <dgm:prSet/>
      <dgm:spPr/>
      <dgm:t>
        <a:bodyPr/>
        <a:lstStyle/>
        <a:p>
          <a:endParaRPr lang="en-US"/>
        </a:p>
      </dgm:t>
    </dgm:pt>
    <dgm:pt modelId="{D9EF451F-4410-4CCE-ACAC-C0BD6F3E140E}" type="sibTrans" cxnId="{37330245-8832-4086-ABBC-F3F2DC7AD0C6}">
      <dgm:prSet/>
      <dgm:spPr/>
      <dgm:t>
        <a:bodyPr/>
        <a:lstStyle/>
        <a:p>
          <a:endParaRPr lang="en-US"/>
        </a:p>
      </dgm:t>
    </dgm:pt>
    <dgm:pt modelId="{3D096697-1075-4A12-9A0D-86D1845FFBC2}">
      <dgm:prSet custT="1"/>
      <dgm:spPr/>
      <dgm:t>
        <a:bodyPr/>
        <a:lstStyle/>
        <a:p>
          <a:pPr>
            <a:lnSpc>
              <a:spcPct val="100000"/>
            </a:lnSpc>
          </a:pPr>
          <a:r>
            <a:rPr lang="en-US" sz="1800"/>
            <a:t>Write less code using patterns</a:t>
          </a:r>
        </a:p>
        <a:p>
          <a:pPr>
            <a:lnSpc>
              <a:spcPct val="100000"/>
            </a:lnSpc>
          </a:pPr>
          <a:r>
            <a:rPr lang="en-US" sz="1800"/>
            <a:t>Protect data with readonly members</a:t>
          </a:r>
        </a:p>
        <a:p>
          <a:pPr>
            <a:lnSpc>
              <a:spcPct val="100000"/>
            </a:lnSpc>
          </a:pPr>
          <a:r>
            <a:rPr lang="en-US" sz="1800"/>
            <a:t>Improved using statements for resource management</a:t>
          </a:r>
        </a:p>
      </dgm:t>
    </dgm:pt>
    <dgm:pt modelId="{DA81091C-BE4B-4115-AC12-853CE82D5B52}" type="parTrans" cxnId="{8B4FFE30-9DCB-4728-AEA8-6F3520D8591E}">
      <dgm:prSet/>
      <dgm:spPr/>
      <dgm:t>
        <a:bodyPr/>
        <a:lstStyle/>
        <a:p>
          <a:endParaRPr lang="en-US"/>
        </a:p>
      </dgm:t>
    </dgm:pt>
    <dgm:pt modelId="{15ECF9F8-D107-4C4C-B795-B680BDA18C0A}" type="sibTrans" cxnId="{8B4FFE30-9DCB-4728-AEA8-6F3520D8591E}">
      <dgm:prSet/>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pt>
    <dgm:pt modelId="{A44D9267-50DC-4F6A-A0C2-6D0F623553A9}" type="pres">
      <dgm:prSet presAssocID="{19BB3F95-D56C-4C8F-9038-DCC33C707FA8}" presName="compNode" presStyleCnt="0"/>
      <dgm:spPr/>
    </dgm:pt>
    <dgm:pt modelId="{B5AE4981-635C-4F9C-ADCD-D5894E27B57D}" type="pres">
      <dgm:prSet presAssocID="{19BB3F95-D56C-4C8F-9038-DCC33C707F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ife ring"/>
        </a:ext>
      </dgm:extLst>
    </dgm:pt>
    <dgm:pt modelId="{E52A03F8-0EF6-4A37-8D81-B5372ED7A902}" type="pres">
      <dgm:prSet presAssocID="{19BB3F95-D56C-4C8F-9038-DCC33C707FA8}" presName="iconSpace" presStyleCnt="0"/>
      <dgm:spPr/>
    </dgm:pt>
    <dgm:pt modelId="{CE8BBC9A-2DE0-42CF-AA3C-BA9A1A83921B}" type="pres">
      <dgm:prSet presAssocID="{19BB3F95-D56C-4C8F-9038-DCC33C707FA8}" presName="parTx" presStyleLbl="revTx" presStyleIdx="0" presStyleCnt="6">
        <dgm:presLayoutVars>
          <dgm:chMax val="0"/>
          <dgm:chPref val="0"/>
        </dgm:presLayoutVars>
      </dgm:prSet>
      <dgm:spPr/>
    </dgm:pt>
    <dgm:pt modelId="{A1458742-2DCA-4A59-9DA9-018B17709905}" type="pres">
      <dgm:prSet presAssocID="{19BB3F95-D56C-4C8F-9038-DCC33C707FA8}" presName="txSpace" presStyleCnt="0"/>
      <dgm:spPr/>
    </dgm:pt>
    <dgm:pt modelId="{AD202792-16B7-448B-ABA7-ADB9343E4B9C}" type="pres">
      <dgm:prSet presAssocID="{19BB3F95-D56C-4C8F-9038-DCC33C707FA8}" presName="desTx" presStyleLbl="revTx" presStyleIdx="1" presStyleCnt="6">
        <dgm:presLayoutVars/>
      </dgm:prSet>
      <dgm:spPr/>
    </dgm:pt>
    <dgm:pt modelId="{745C60C5-609A-4DE5-8429-E10B48EE024F}" type="pres">
      <dgm:prSet presAssocID="{40A6F2F3-5FAE-4D71-BBFA-EDDEFC9A922D}" presName="sibTrans" presStyleCnt="0"/>
      <dgm:spPr/>
    </dgm:pt>
    <dgm:pt modelId="{14BFD299-8A6A-4747-B55C-30785C36D064}" type="pres">
      <dgm:prSet presAssocID="{67F137F0-0861-4730-A18A-4A28AA614CF0}" presName="compNode" presStyleCnt="0"/>
      <dgm:spPr/>
    </dgm:pt>
    <dgm:pt modelId="{0CDF11CB-23FE-4AF6-90C0-A4F39B25DD2F}" type="pres">
      <dgm:prSet presAssocID="{67F137F0-0861-4730-A18A-4A28AA614CF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ightning bolt"/>
        </a:ext>
      </dgm:extLst>
    </dgm:pt>
    <dgm:pt modelId="{FF19CA36-2609-4B19-A3F1-B4FD3930C24F}" type="pres">
      <dgm:prSet presAssocID="{67F137F0-0861-4730-A18A-4A28AA614CF0}" presName="iconSpace" presStyleCnt="0"/>
      <dgm:spPr/>
    </dgm:pt>
    <dgm:pt modelId="{841EA248-54F2-49A4-AA63-4F829E21A73A}" type="pres">
      <dgm:prSet presAssocID="{67F137F0-0861-4730-A18A-4A28AA614CF0}" presName="parTx" presStyleLbl="revTx" presStyleIdx="2" presStyleCnt="6">
        <dgm:presLayoutVars>
          <dgm:chMax val="0"/>
          <dgm:chPref val="0"/>
        </dgm:presLayoutVars>
      </dgm:prSet>
      <dgm:spPr/>
    </dgm:pt>
    <dgm:pt modelId="{44BF9354-97AD-4320-93E9-565FFD94DA74}" type="pres">
      <dgm:prSet presAssocID="{67F137F0-0861-4730-A18A-4A28AA614CF0}" presName="txSpace" presStyleCnt="0"/>
      <dgm:spPr/>
    </dgm:pt>
    <dgm:pt modelId="{C4314E91-502A-49BB-A666-DB71DA15901A}" type="pres">
      <dgm:prSet presAssocID="{67F137F0-0861-4730-A18A-4A28AA614CF0}" presName="desTx" presStyleLbl="revTx" presStyleIdx="3" presStyleCnt="6">
        <dgm:presLayoutVars/>
      </dgm:prSet>
      <dgm:spPr/>
    </dgm:pt>
    <dgm:pt modelId="{2301A700-991F-4AC6-81F4-2A016BCB80D1}" type="pres">
      <dgm:prSet presAssocID="{B6E9E971-2988-413A-9D4B-EE84D43435D6}" presName="sibTrans" presStyleCnt="0"/>
      <dgm:spPr/>
    </dgm:pt>
    <dgm:pt modelId="{16C7D8AE-FECB-4178-B1C3-135CD6035797}" type="pres">
      <dgm:prSet presAssocID="{EA203C3A-5990-44D0-9611-1E5677D06D91}" presName="compNode" presStyleCnt="0"/>
      <dgm:spPr/>
    </dgm:pt>
    <dgm:pt modelId="{7E85110C-8150-4D35-A74F-599976EDDF22}" type="pres">
      <dgm:prSet presAssocID="{EA203C3A-5990-44D0-9611-1E5677D06D91}"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nd gear"/>
        </a:ext>
      </dgm:extLst>
    </dgm:pt>
    <dgm:pt modelId="{A9695D70-CC88-4725-99F9-426E0DF230D9}" type="pres">
      <dgm:prSet presAssocID="{EA203C3A-5990-44D0-9611-1E5677D06D91}" presName="iconSpace" presStyleCnt="0"/>
      <dgm:spPr/>
    </dgm:pt>
    <dgm:pt modelId="{99EB4711-9DC8-4A42-8DC1-572883D1E5D4}" type="pres">
      <dgm:prSet presAssocID="{EA203C3A-5990-44D0-9611-1E5677D06D91}" presName="parTx" presStyleLbl="revTx" presStyleIdx="4" presStyleCnt="6">
        <dgm:presLayoutVars>
          <dgm:chMax val="0"/>
          <dgm:chPref val="0"/>
        </dgm:presLayoutVars>
      </dgm:prSet>
      <dgm:spPr/>
    </dgm:pt>
    <dgm:pt modelId="{747B32C1-A07A-4CE2-9A5D-CCFB755153BB}" type="pres">
      <dgm:prSet presAssocID="{EA203C3A-5990-44D0-9611-1E5677D06D91}" presName="txSpace" presStyleCnt="0"/>
      <dgm:spPr/>
    </dgm:pt>
    <dgm:pt modelId="{3D81694F-76DD-49A0-91C1-DB4789E7C715}" type="pres">
      <dgm:prSet presAssocID="{EA203C3A-5990-44D0-9611-1E5677D06D91}" presName="desTx" presStyleLbl="revTx" presStyleIdx="5" presStyleCnt="6">
        <dgm:presLayoutVars/>
      </dgm:prSet>
      <dgm:spPr/>
    </dgm:pt>
  </dgm:ptLst>
  <dgm:cxnLst>
    <dgm:cxn modelId="{7668521E-41E3-4CAF-9FCA-350655A9D35F}" srcId="{67F137F0-0861-4730-A18A-4A28AA614CF0}" destId="{F2BB9BEF-5CAF-4074-AD59-EAD4D50D23A9}" srcOrd="0" destOrd="0" parTransId="{13CA512B-E42C-4384-8EBC-84C732231BFA}" sibTransId="{D8600B38-7DE1-4960-995E-B8960EB1CDCC}"/>
    <dgm:cxn modelId="{8B4FFE30-9DCB-4728-AEA8-6F3520D8591E}" srcId="{EA203C3A-5990-44D0-9611-1E5677D06D91}" destId="{3D096697-1075-4A12-9A0D-86D1845FFBC2}" srcOrd="0" destOrd="0" parTransId="{DA81091C-BE4B-4115-AC12-853CE82D5B52}" sibTransId="{15ECF9F8-D107-4C4C-B795-B680BDA18C0A}"/>
    <dgm:cxn modelId="{D0EC8E3E-D9BA-47B3-91B0-147183E5E4C3}" type="presOf" srcId="{67F137F0-0861-4730-A18A-4A28AA614CF0}" destId="{841EA248-54F2-49A4-AA63-4F829E21A73A}" srcOrd="0" destOrd="0" presId="urn:microsoft.com/office/officeart/2018/5/layout/CenteredIconLabelDescriptionList"/>
    <dgm:cxn modelId="{37330245-8832-4086-ABBC-F3F2DC7AD0C6}" srcId="{41F351C8-DD81-4411-AD2F-27D6A62B61B4}" destId="{EA203C3A-5990-44D0-9611-1E5677D06D91}" srcOrd="2" destOrd="0" parTransId="{BCD2B74A-689D-44FF-9828-AB5D96884580}" sibTransId="{D9EF451F-4410-4CCE-ACAC-C0BD6F3E140E}"/>
    <dgm:cxn modelId="{61FE0C48-C8D7-4616-A2B7-05E904CF4493}" type="presOf" srcId="{3D096697-1075-4A12-9A0D-86D1845FFBC2}" destId="{3D81694F-76DD-49A0-91C1-DB4789E7C715}" srcOrd="0" destOrd="0" presId="urn:microsoft.com/office/officeart/2018/5/layout/CenteredIconLabelDescriptionList"/>
    <dgm:cxn modelId="{94A57F4B-98F3-4BBB-AFD7-DFBD6E7D46EC}" srcId="{41F351C8-DD81-4411-AD2F-27D6A62B61B4}" destId="{19BB3F95-D56C-4C8F-9038-DCC33C707FA8}" srcOrd="0" destOrd="0" parTransId="{AFBC259B-CBBC-43AD-BB0F-922648996669}" sibTransId="{40A6F2F3-5FAE-4D71-BBFA-EDDEFC9A922D}"/>
    <dgm:cxn modelId="{6F094C57-FB7B-4184-8D07-32BCA5EF5999}" type="presOf" srcId="{41F351C8-DD81-4411-AD2F-27D6A62B61B4}" destId="{D7F6449F-4745-498B-B5A8-032A1DB0D812}" srcOrd="0" destOrd="0" presId="urn:microsoft.com/office/officeart/2018/5/layout/CenteredIconLabelDescriptionList"/>
    <dgm:cxn modelId="{A2E8DE86-7320-47F1-A8E7-E22DE015B99E}" type="presOf" srcId="{EA203C3A-5990-44D0-9611-1E5677D06D91}" destId="{99EB4711-9DC8-4A42-8DC1-572883D1E5D4}" srcOrd="0" destOrd="0" presId="urn:microsoft.com/office/officeart/2018/5/layout/CenteredIconLabelDescriptionList"/>
    <dgm:cxn modelId="{B19F8F8C-6C59-47F8-8593-401337B7B40E}" type="presOf" srcId="{94CF32B8-E844-4510-88F9-D2558AE906EF}" destId="{AD202792-16B7-448B-ABA7-ADB9343E4B9C}" srcOrd="0" destOrd="0" presId="urn:microsoft.com/office/officeart/2018/5/layout/CenteredIconLabelDescriptionList"/>
    <dgm:cxn modelId="{CB8606B9-4D12-4F6F-894D-26CA46E03F29}" type="presOf" srcId="{19BB3F95-D56C-4C8F-9038-DCC33C707FA8}" destId="{CE8BBC9A-2DE0-42CF-AA3C-BA9A1A83921B}" srcOrd="0" destOrd="0" presId="urn:microsoft.com/office/officeart/2018/5/layout/CenteredIconLabelDescriptionList"/>
    <dgm:cxn modelId="{B17EF5CF-BB78-46CB-8063-19BC38E1913C}" srcId="{41F351C8-DD81-4411-AD2F-27D6A62B61B4}" destId="{67F137F0-0861-4730-A18A-4A28AA614CF0}" srcOrd="1" destOrd="0" parTransId="{010DE67E-772C-49BF-9B71-98C59A2286C1}" sibTransId="{B6E9E971-2988-413A-9D4B-EE84D43435D6}"/>
    <dgm:cxn modelId="{02C2D0DD-3B8D-4303-9219-820FEF5A0F4F}" srcId="{19BB3F95-D56C-4C8F-9038-DCC33C707FA8}" destId="{94CF32B8-E844-4510-88F9-D2558AE906EF}" srcOrd="0" destOrd="0" parTransId="{99C1599A-433E-4D45-B141-C299E1D30B2A}" sibTransId="{06999F3B-16C7-4589-A8C1-A08274E03DBD}"/>
    <dgm:cxn modelId="{8B5DE1F9-C1EA-46F4-A2C8-27BAC1E9D720}" type="presOf" srcId="{F2BB9BEF-5CAF-4074-AD59-EAD4D50D23A9}" destId="{C4314E91-502A-49BB-A666-DB71DA15901A}" srcOrd="0" destOrd="0" presId="urn:microsoft.com/office/officeart/2018/5/layout/CenteredIconLabelDescriptionList"/>
    <dgm:cxn modelId="{2EDEA910-4F7A-4FDA-AD10-1F9D1A453420}" type="presParOf" srcId="{D7F6449F-4745-498B-B5A8-032A1DB0D812}" destId="{A44D9267-50DC-4F6A-A0C2-6D0F623553A9}" srcOrd="0" destOrd="0" presId="urn:microsoft.com/office/officeart/2018/5/layout/CenteredIconLabelDescriptionList"/>
    <dgm:cxn modelId="{5933D81F-68E5-490D-9E55-36829C0C48DF}" type="presParOf" srcId="{A44D9267-50DC-4F6A-A0C2-6D0F623553A9}" destId="{B5AE4981-635C-4F9C-ADCD-D5894E27B57D}" srcOrd="0" destOrd="0" presId="urn:microsoft.com/office/officeart/2018/5/layout/CenteredIconLabelDescriptionList"/>
    <dgm:cxn modelId="{1389C222-DA35-4E6F-9293-A47595C32BA0}" type="presParOf" srcId="{A44D9267-50DC-4F6A-A0C2-6D0F623553A9}" destId="{E52A03F8-0EF6-4A37-8D81-B5372ED7A902}" srcOrd="1" destOrd="0" presId="urn:microsoft.com/office/officeart/2018/5/layout/CenteredIconLabelDescriptionList"/>
    <dgm:cxn modelId="{DE169038-B338-41EC-9B6D-534DBE4A2BA0}" type="presParOf" srcId="{A44D9267-50DC-4F6A-A0C2-6D0F623553A9}" destId="{CE8BBC9A-2DE0-42CF-AA3C-BA9A1A83921B}" srcOrd="2" destOrd="0" presId="urn:microsoft.com/office/officeart/2018/5/layout/CenteredIconLabelDescriptionList"/>
    <dgm:cxn modelId="{DBCD1C06-A744-4A11-803E-FBC0F2F00FFC}" type="presParOf" srcId="{A44D9267-50DC-4F6A-A0C2-6D0F623553A9}" destId="{A1458742-2DCA-4A59-9DA9-018B17709905}" srcOrd="3" destOrd="0" presId="urn:microsoft.com/office/officeart/2018/5/layout/CenteredIconLabelDescriptionList"/>
    <dgm:cxn modelId="{99019C96-6942-40EC-8FA6-9E6BF0D2FAB1}" type="presParOf" srcId="{A44D9267-50DC-4F6A-A0C2-6D0F623553A9}" destId="{AD202792-16B7-448B-ABA7-ADB9343E4B9C}" srcOrd="4" destOrd="0" presId="urn:microsoft.com/office/officeart/2018/5/layout/CenteredIconLabelDescriptionList"/>
    <dgm:cxn modelId="{5346E52D-96D3-4EEC-A8DB-F2B0F0BB5568}" type="presParOf" srcId="{D7F6449F-4745-498B-B5A8-032A1DB0D812}" destId="{745C60C5-609A-4DE5-8429-E10B48EE024F}" srcOrd="1" destOrd="0" presId="urn:microsoft.com/office/officeart/2018/5/layout/CenteredIconLabelDescriptionList"/>
    <dgm:cxn modelId="{F628F300-F74C-44D9-9693-C986CE3175DC}" type="presParOf" srcId="{D7F6449F-4745-498B-B5A8-032A1DB0D812}" destId="{14BFD299-8A6A-4747-B55C-30785C36D064}" srcOrd="2" destOrd="0" presId="urn:microsoft.com/office/officeart/2018/5/layout/CenteredIconLabelDescriptionList"/>
    <dgm:cxn modelId="{5F374EFB-5C02-4B1F-B6EE-24D9A79DBDEE}" type="presParOf" srcId="{14BFD299-8A6A-4747-B55C-30785C36D064}" destId="{0CDF11CB-23FE-4AF6-90C0-A4F39B25DD2F}" srcOrd="0" destOrd="0" presId="urn:microsoft.com/office/officeart/2018/5/layout/CenteredIconLabelDescriptionList"/>
    <dgm:cxn modelId="{C5920DDD-1D9E-44D9-B3FD-FCCAA98B6590}" type="presParOf" srcId="{14BFD299-8A6A-4747-B55C-30785C36D064}" destId="{FF19CA36-2609-4B19-A3F1-B4FD3930C24F}" srcOrd="1" destOrd="0" presId="urn:microsoft.com/office/officeart/2018/5/layout/CenteredIconLabelDescriptionList"/>
    <dgm:cxn modelId="{E441D7BF-1B89-40AD-BE25-EC6AA26C4303}" type="presParOf" srcId="{14BFD299-8A6A-4747-B55C-30785C36D064}" destId="{841EA248-54F2-49A4-AA63-4F829E21A73A}" srcOrd="2" destOrd="0" presId="urn:microsoft.com/office/officeart/2018/5/layout/CenteredIconLabelDescriptionList"/>
    <dgm:cxn modelId="{43F51BD5-C12D-46A6-BF32-95C4BA1EEC5E}" type="presParOf" srcId="{14BFD299-8A6A-4747-B55C-30785C36D064}" destId="{44BF9354-97AD-4320-93E9-565FFD94DA74}" srcOrd="3" destOrd="0" presId="urn:microsoft.com/office/officeart/2018/5/layout/CenteredIconLabelDescriptionList"/>
    <dgm:cxn modelId="{81B8795C-15B5-4731-B62A-7E72E8360703}" type="presParOf" srcId="{14BFD299-8A6A-4747-B55C-30785C36D064}" destId="{C4314E91-502A-49BB-A666-DB71DA15901A}" srcOrd="4" destOrd="0" presId="urn:microsoft.com/office/officeart/2018/5/layout/CenteredIconLabelDescriptionList"/>
    <dgm:cxn modelId="{30E1C6EB-7F0E-4639-9A97-88C759B38069}" type="presParOf" srcId="{D7F6449F-4745-498B-B5A8-032A1DB0D812}" destId="{2301A700-991F-4AC6-81F4-2A016BCB80D1}" srcOrd="3" destOrd="0" presId="urn:microsoft.com/office/officeart/2018/5/layout/CenteredIconLabelDescriptionList"/>
    <dgm:cxn modelId="{34769F62-EFFD-4CC9-9E20-0520C819076E}" type="presParOf" srcId="{D7F6449F-4745-498B-B5A8-032A1DB0D812}" destId="{16C7D8AE-FECB-4178-B1C3-135CD6035797}" srcOrd="4" destOrd="0" presId="urn:microsoft.com/office/officeart/2018/5/layout/CenteredIconLabelDescriptionList"/>
    <dgm:cxn modelId="{027B7412-0585-48CE-9CF4-DBFE8A843991}" type="presParOf" srcId="{16C7D8AE-FECB-4178-B1C3-135CD6035797}" destId="{7E85110C-8150-4D35-A74F-599976EDDF22}" srcOrd="0" destOrd="0" presId="urn:microsoft.com/office/officeart/2018/5/layout/CenteredIconLabelDescriptionList"/>
    <dgm:cxn modelId="{81E3964B-8156-4AC2-95A9-4CC2A8640E10}" type="presParOf" srcId="{16C7D8AE-FECB-4178-B1C3-135CD6035797}" destId="{A9695D70-CC88-4725-99F9-426E0DF230D9}" srcOrd="1" destOrd="0" presId="urn:microsoft.com/office/officeart/2018/5/layout/CenteredIconLabelDescriptionList"/>
    <dgm:cxn modelId="{BCD352C8-9F4A-4044-B825-28284544DF7C}" type="presParOf" srcId="{16C7D8AE-FECB-4178-B1C3-135CD6035797}" destId="{99EB4711-9DC8-4A42-8DC1-572883D1E5D4}" srcOrd="2" destOrd="0" presId="urn:microsoft.com/office/officeart/2018/5/layout/CenteredIconLabelDescriptionList"/>
    <dgm:cxn modelId="{663909AE-23F8-49B5-8FBD-D2512FB75AE3}" type="presParOf" srcId="{16C7D8AE-FECB-4178-B1C3-135CD6035797}" destId="{747B32C1-A07A-4CE2-9A5D-CCFB755153BB}" srcOrd="3" destOrd="0" presId="urn:microsoft.com/office/officeart/2018/5/layout/CenteredIconLabelDescriptionList"/>
    <dgm:cxn modelId="{9642AD9A-CE80-47A0-8131-B1502B151A08}" type="presParOf" srcId="{16C7D8AE-FECB-4178-B1C3-135CD6035797}" destId="{3D81694F-76DD-49A0-91C1-DB4789E7C71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Deployment Flexibility</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Side-by-side deployment, self-contained EXEs</a:t>
          </a:r>
        </a:p>
        <a:p>
          <a:pPr>
            <a:lnSpc>
              <a:spcPct val="100000"/>
            </a:lnSpc>
          </a:pPr>
          <a:r>
            <a:rPr lang="en-US" sz="1800" baseline="0"/>
            <a:t>Install machine global or app local framework</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Windows 10</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Access modern Windows 10 APIs from WPF and WinForms</a:t>
          </a:r>
        </a:p>
        <a:p>
          <a:pPr>
            <a:lnSpc>
              <a:spcPct val="100000"/>
            </a:lnSpc>
          </a:pPr>
          <a:r>
            <a:rPr lang="en-US" sz="1800" baseline="0"/>
            <a:t>Use native Windows 10 controls via XAML islands</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Open Source</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baseline="0"/>
            <a:t>WPF and WinForms projects also open source on GitHub</a:t>
          </a:r>
        </a:p>
        <a:p>
          <a:pPr>
            <a:lnSpc>
              <a:spcPct val="100000"/>
            </a:lnSpc>
          </a:pPr>
          <a:r>
            <a:rPr lang="en-US" sz="1800" baseline="0"/>
            <a:t>Take advantage of performance, runtime and API improvements happening in .NET Core </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rotWithShape="1">
          <a:blip xmlns:r="http://schemas.openxmlformats.org/officeDocument/2006/relationships" r:embed="rId3"/>
          <a:srcRect/>
          <a:stretch>
            <a:fillRect l="-1000" r="-1000"/>
          </a:stretch>
        </a:blipFill>
        <a:ln>
          <a:noFill/>
        </a:ln>
      </dgm:spPr>
      <dgm:extLst>
        <a:ext uri="{E40237B7-FDA0-4F09-8148-C483321AD2D9}">
          <dgm14:cNvPr xmlns:dgm14="http://schemas.microsoft.com/office/drawing/2010/diagram" id="0" name="" descr="Internet"/>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21078">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Y="-9153">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rotWithShape="1">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iOS &amp; Android with C#</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Native performance, native APIs, native UI</a:t>
          </a:r>
        </a:p>
        <a:p>
          <a:pPr>
            <a:lnSpc>
              <a:spcPct val="100000"/>
            </a:lnSpc>
          </a:pPr>
          <a:r>
            <a:rPr lang="en-US" sz="1800" baseline="0"/>
            <a:t>Build native mobile apps with Visual Studio</a:t>
          </a:r>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Cross-Platform</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Build cross-platform UI with </a:t>
          </a:r>
          <a:r>
            <a:rPr lang="en-US" sz="1800" baseline="0" err="1"/>
            <a:t>Xamarin.Forms</a:t>
          </a:r>
          <a:endParaRPr lang="en-US" sz="1800" baseline="0"/>
        </a:p>
        <a:p>
          <a:pPr>
            <a:lnSpc>
              <a:spcPct val="100000"/>
            </a:lnSpc>
          </a:pPr>
          <a:r>
            <a:rPr lang="en-US" sz="1800" baseline="0"/>
            <a:t>Access native APIs from shared code with </a:t>
          </a:r>
          <a:r>
            <a:rPr lang="en-US" sz="1800" baseline="0" err="1"/>
            <a:t>Xamarin.Essentials</a:t>
          </a:r>
          <a:endParaRPr lang="en-US" sz="1800" baseline="0"/>
        </a:p>
        <a:p>
          <a:pPr>
            <a:lnSpc>
              <a:spcPct val="100000"/>
            </a:lnSpc>
          </a:pPr>
          <a:r>
            <a:rPr lang="en-US" sz="1800"/>
            <a:t>Share code with .NET Standard</a:t>
          </a:r>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Free &amp; Open Source</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baseline="0"/>
            <a:t>Xamarin is part of .NET and open source on GitHub</a:t>
          </a:r>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custScaleX="149967" custScaleY="126915" custLinFactNeighborX="53809" custLinFactNeighborY="434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ablet"/>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custLinFactNeighborX="-262" custLinFactNeighborY="26851">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3000" r="-3000"/>
          </a:stretch>
        </a:blipFill>
        <a:ln>
          <a:noFill/>
        </a:ln>
      </dgm:spPr>
      <dgm:extLst>
        <a:ext uri="{E40237B7-FDA0-4F09-8148-C483321AD2D9}">
          <dgm14:cNvPr xmlns:dgm14="http://schemas.microsoft.com/office/drawing/2010/diagram" id="0" name="" descr="Hierarchy"/>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19557">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X="-319" custLinFactNeighborY="7591">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custLinFactNeighborY="-1255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custLinFactNeighborY="-20813">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X="391" custLinFactNeighborY="-14020">
        <dgm:presLayoutVars/>
      </dgm:prSet>
      <dgm:spPr/>
    </dgm:pt>
  </dgm:ptLst>
  <dgm:cxnLst>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Full stack web development with C#</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You don’t need to know AngularJS, React, Vue, etc.</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F7C931EB-8F31-41EE-B6F2-9559B34B9B35}">
      <dgm:prSet custT="1"/>
      <dgm:spPr/>
      <dgm:t>
        <a:bodyPr/>
        <a:lstStyle/>
        <a:p>
          <a:pPr>
            <a:lnSpc>
              <a:spcPct val="100000"/>
            </a:lnSpc>
          </a:pPr>
          <a:r>
            <a:rPr lang="en-US" sz="1800" baseline="0"/>
            <a:t>Take advantage of stability and consistency of .NET</a:t>
          </a:r>
          <a:endParaRPr lang="en-US" sz="1800"/>
        </a:p>
      </dgm:t>
    </dgm:pt>
    <dgm:pt modelId="{13E1D7B8-693D-486C-813D-38F1DA820BE7}" type="parTrans" cxnId="{F8C3AC01-8627-4075-BA5B-2EC3353A78E6}">
      <dgm:prSet/>
      <dgm:spPr/>
      <dgm:t>
        <a:bodyPr/>
        <a:lstStyle/>
        <a:p>
          <a:endParaRPr lang="en-US" sz="3200"/>
        </a:p>
      </dgm:t>
    </dgm:pt>
    <dgm:pt modelId="{76655CAE-8C62-411D-AB78-EE75DC6AF791}" type="sibTrans" cxnId="{F8C3AC01-8627-4075-BA5B-2EC3353A78E6}">
      <dgm:prSet/>
      <dgm:spPr/>
      <dgm:t>
        <a:bodyPr/>
        <a:lstStyle/>
        <a:p>
          <a:endParaRPr lang="en-US" sz="3200"/>
        </a:p>
      </dgm:t>
    </dgm:pt>
    <dgm:pt modelId="{183E2C66-9353-4B86-8A6C-AA8BA820C6EF}">
      <dgm:prSet custT="1"/>
      <dgm:spPr/>
      <dgm:t>
        <a:bodyPr/>
        <a:lstStyle/>
        <a:p>
          <a:pPr>
            <a:lnSpc>
              <a:spcPct val="100000"/>
            </a:lnSpc>
            <a:defRPr b="1"/>
          </a:pPr>
          <a:r>
            <a:rPr lang="en-US" sz="2400" baseline="0"/>
            <a:t>Runs in all browsers</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Strongly </a:t>
          </a:r>
          <a:r>
            <a:rPr lang="en-US" sz="1700" baseline="0"/>
            <a:t>typed</a:t>
          </a:r>
          <a:r>
            <a:rPr lang="en-US" sz="1800" baseline="0"/>
            <a:t> on the client and server</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9BFADE76-AD64-4958-9F2B-650052A76A07}">
      <dgm:prSet custT="1"/>
      <dgm:spPr/>
      <dgm:t>
        <a:bodyPr/>
        <a:lstStyle/>
        <a:p>
          <a:pPr>
            <a:lnSpc>
              <a:spcPct val="100000"/>
            </a:lnSpc>
          </a:pPr>
          <a:r>
            <a:rPr lang="en-US" sz="1800" baseline="0"/>
            <a:t>Share C# code with the client and server</a:t>
          </a:r>
          <a:endParaRPr lang="en-US" sz="1800"/>
        </a:p>
      </dgm:t>
    </dgm:pt>
    <dgm:pt modelId="{5F8417EB-272D-4A79-BA1E-6436E99BB3BF}" type="parTrans" cxnId="{339AACE0-4673-4CA9-9B4F-9F454FF82175}">
      <dgm:prSet/>
      <dgm:spPr/>
      <dgm:t>
        <a:bodyPr/>
        <a:lstStyle/>
        <a:p>
          <a:endParaRPr lang="en-US" sz="3200"/>
        </a:p>
      </dgm:t>
    </dgm:pt>
    <dgm:pt modelId="{C52D1211-D781-446E-8F60-6FDB9C326224}" type="sibTrans" cxnId="{339AACE0-4673-4CA9-9B4F-9F454FF82175}">
      <dgm:prSet/>
      <dgm:spPr/>
      <dgm:t>
        <a:bodyPr/>
        <a:lstStyle/>
        <a:p>
          <a:endParaRPr lang="en-US" sz="3200"/>
        </a:p>
      </dgm:t>
    </dgm:pt>
    <dgm:pt modelId="{3BDE8466-B798-4BBD-89F5-84392136FF7E}">
      <dgm:prSet custT="1"/>
      <dgm:spPr/>
      <dgm:t>
        <a:bodyPr/>
        <a:lstStyle/>
        <a:p>
          <a:pPr>
            <a:lnSpc>
              <a:spcPct val="100000"/>
            </a:lnSpc>
            <a:defRPr b="1"/>
          </a:pPr>
          <a:r>
            <a:rPr lang="en-US" sz="2400" baseline="0"/>
            <a:t>Web Assembly </a:t>
          </a:r>
          <a:br>
            <a:rPr lang="en-US" sz="2400" baseline="0"/>
          </a:br>
          <a:r>
            <a:rPr lang="en-US" sz="2000" baseline="0"/>
            <a:t>(In Preview, Release in May 2020)</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700" baseline="0"/>
            <a:t>Native</a:t>
          </a:r>
          <a:r>
            <a:rPr lang="en-US" sz="1800" baseline="0"/>
            <a:t> performance</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13379124-46DA-41DF-9B46-AF67A17DDA56}">
      <dgm:prSet custT="1"/>
      <dgm:spPr/>
      <dgm:t>
        <a:bodyPr/>
        <a:lstStyle/>
        <a:p>
          <a:pPr>
            <a:lnSpc>
              <a:spcPct val="100000"/>
            </a:lnSpc>
          </a:pPr>
          <a:r>
            <a:rPr lang="en-US" sz="1800" baseline="0"/>
            <a:t>Requires no plugin or code transpilation</a:t>
          </a:r>
          <a:endParaRPr lang="en-US" sz="1800"/>
        </a:p>
      </dgm:t>
    </dgm:pt>
    <dgm:pt modelId="{19EF66C4-8788-465A-AF78-7C08CB4E5299}" type="parTrans" cxnId="{9C152868-607D-43D6-9317-4A0BEDA41DED}">
      <dgm:prSet/>
      <dgm:spPr/>
      <dgm:t>
        <a:bodyPr/>
        <a:lstStyle/>
        <a:p>
          <a:endParaRPr lang="en-US" sz="3200"/>
        </a:p>
      </dgm:t>
    </dgm:pt>
    <dgm:pt modelId="{7CA485AD-14A9-4E0C-B579-FB671AC8225C}" type="sibTrans" cxnId="{9C152868-607D-43D6-9317-4A0BEDA41DED}">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erver"/>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ternet"/>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8118">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Y="-9153">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F8C3AC01-8627-4075-BA5B-2EC3353A78E6}" srcId="{91007B47-0562-46E3-918B-1E9420094CB8}" destId="{F7C931EB-8F31-41EE-B6F2-9559B34B9B35}" srcOrd="1" destOrd="0" parTransId="{13E1D7B8-693D-486C-813D-38F1DA820BE7}" sibTransId="{76655CAE-8C62-411D-AB78-EE75DC6AF791}"/>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9C152868-607D-43D6-9317-4A0BEDA41DED}" srcId="{3BDE8466-B798-4BBD-89F5-84392136FF7E}" destId="{13379124-46DA-41DF-9B46-AF67A17DDA56}" srcOrd="1" destOrd="0" parTransId="{19EF66C4-8788-465A-AF78-7C08CB4E5299}" sibTransId="{7CA485AD-14A9-4E0C-B579-FB671AC8225C}"/>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5BBCED8E-F19A-48CB-BA74-ACE298D0ED3D}" type="presOf" srcId="{9BFADE76-AD64-4958-9F2B-650052A76A07}" destId="{3F1F6005-FCFE-4A2B-BE68-A1F6E1439CDC}" srcOrd="0" destOrd="1" presId="urn:microsoft.com/office/officeart/2018/5/layout/CenteredIconLabelDescriptionList"/>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0407C7A7-85E5-43B9-A955-595C0A335701}" type="presOf" srcId="{F7C931EB-8F31-41EE-B6F2-9559B34B9B35}" destId="{9247A9F3-3C44-4118-94A0-90A6015918F1}" srcOrd="0" destOrd="1"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FD44FDCC-593C-43D5-8064-9D39C01BA209}" type="presOf" srcId="{13379124-46DA-41DF-9B46-AF67A17DDA56}" destId="{7F7F6124-89A7-483E-9F78-684E5A198A9B}" srcOrd="0" destOrd="1" presId="urn:microsoft.com/office/officeart/2018/5/layout/CenteredIconLabelDescriptionList"/>
    <dgm:cxn modelId="{339AACE0-4673-4CA9-9B4F-9F454FF82175}" srcId="{183E2C66-9353-4B86-8A6C-AA8BA820C6EF}" destId="{9BFADE76-AD64-4958-9F2B-650052A76A07}" srcOrd="1" destOrd="0" parTransId="{5F8417EB-272D-4A79-BA1E-6436E99BB3BF}" sibTransId="{C52D1211-D781-446E-8F60-6FDB9C326224}"/>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Built for .NET developers</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Create custom ML models using C# or F# without having to leave the .NET ecosystem</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Custom ML made easy with </a:t>
          </a:r>
          <a:r>
            <a:rPr lang="en-US" sz="2400" baseline="0" err="1"/>
            <a:t>AutoML</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Visual Studio Model Builder and CLI make it super easy to build custom ML Models</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Extended with TensorFlow &amp; more</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Leverage other popular ML frameworks (TensorFlow, ONNX, and more)</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s"/>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95151" custScaleY="9850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3000" r="-3000"/>
          </a:stretch>
        </a:blipFill>
        <a:ln>
          <a:noFill/>
        </a:ln>
      </dgm:spPr>
      <dgm:extLst>
        <a:ext uri="{E40237B7-FDA0-4F09-8148-C483321AD2D9}">
          <dgm14:cNvPr xmlns:dgm14="http://schemas.microsoft.com/office/drawing/2010/diagram" id="0" name="" descr="Lightbulb and gear"/>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X="362" custLinFactNeighborY="1751">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l="-2000" r="-2000"/>
          </a:stretch>
        </a:blipFill>
        <a:ln>
          <a:noFill/>
        </a:ln>
      </dgm:spPr>
      <dgm:extLst>
        <a:ext uri="{E40237B7-FDA0-4F09-8148-C483321AD2D9}">
          <dgm14:cNvPr xmlns:dgm14="http://schemas.microsoft.com/office/drawing/2010/diagram" id="0" name="" descr="Thumbs up sign"/>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a:t>Supports Raspberry Pi and other devices</a:t>
          </a:r>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You can now run .NET Core apps in small places, including ASP.NET </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Read sensor data</a:t>
          </a:r>
          <a:br>
            <a:rPr lang="en-US" sz="2400" baseline="0"/>
          </a:br>
          <a:r>
            <a:rPr lang="en-US" sz="2400" baseline="0"/>
            <a:t>&amp; write to displays</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New APIs for GPIO pins that enable using millions of IoT peripherals</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Works with containers</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Deploy apps directly onto devices or with containers</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custLinFactNeighborY="406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custLinFactNeighborY="12012">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95151" custScaleY="98505"/>
      <dgm:spPr>
        <a:blipFill>
          <a:blip xmlns:r="http://schemas.openxmlformats.org/officeDocument/2006/relationships" r:embed="rId3">
            <a:extLst>
              <a:ext uri="{96DAC541-7B7A-43D3-8B79-37D633B846F1}">
                <asvg:svgBlip xmlns:asvg="http://schemas.microsoft.com/office/drawing/2016/SVG/main" r:embed="rId4"/>
              </a:ext>
            </a:extLst>
          </a:blip>
          <a:srcRect/>
          <a:stretch>
            <a:fillRect l="-4000" r="-4000"/>
          </a:stretch>
        </a:blipFill>
        <a:ln>
          <a:noFill/>
        </a:ln>
      </dgm:spPr>
      <dgm:extLst>
        <a:ext uri="{E40237B7-FDA0-4F09-8148-C483321AD2D9}">
          <dgm14:cNvPr xmlns:dgm14="http://schemas.microsoft.com/office/drawing/2010/diagram" id="0" name="" descr="Monitor"/>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17602">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X="362" custLinFactNeighborY="19766">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rotWithShape="1">
          <a:blip xmlns:r="http://schemas.openxmlformats.org/officeDocument/2006/relationships" r:embed="rId5"/>
          <a:srcRect/>
          <a:stretch>
            <a:fillRect l="-5000" r="-5000"/>
          </a:stretch>
        </a:blipFill>
      </dgm:spPr>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4981-635C-4F9C-ADCD-D5894E27B57D}">
      <dsp:nvSpPr>
        <dsp:cNvPr id="0" name=""/>
        <dsp:cNvSpPr/>
      </dsp:nvSpPr>
      <dsp:spPr>
        <a:xfrm>
          <a:off x="1072770" y="500810"/>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8BBC9A-2DE0-42CF-AA3C-BA9A1A83921B}">
      <dsp:nvSpPr>
        <dsp:cNvPr id="0" name=""/>
        <dsp:cNvSpPr/>
      </dsp:nvSpPr>
      <dsp:spPr>
        <a:xfrm>
          <a:off x="4688"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gRPC</a:t>
          </a:r>
          <a:endParaRPr lang="en-US" sz="2600" kern="1200"/>
        </a:p>
      </dsp:txBody>
      <dsp:txXfrm>
        <a:off x="4688" y="1815842"/>
        <a:ext cx="3286406" cy="492960"/>
      </dsp:txXfrm>
    </dsp:sp>
    <dsp:sp modelId="{AD202792-16B7-448B-ABA7-ADB9343E4B9C}">
      <dsp:nvSpPr>
        <dsp:cNvPr id="0" name=""/>
        <dsp:cNvSpPr/>
      </dsp:nvSpPr>
      <dsp:spPr>
        <a:xfrm>
          <a:off x="4688"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High performance contract-based RPC services with .NET</a:t>
          </a:r>
        </a:p>
        <a:p>
          <a:pPr marL="0" lvl="0" indent="0" algn="ctr" defTabSz="800100">
            <a:lnSpc>
              <a:spcPct val="100000"/>
            </a:lnSpc>
            <a:spcBef>
              <a:spcPct val="0"/>
            </a:spcBef>
            <a:spcAft>
              <a:spcPct val="35000"/>
            </a:spcAft>
            <a:buNone/>
          </a:pPr>
          <a:r>
            <a:rPr lang="en-US" sz="1800" kern="1200"/>
            <a:t>Works across many languages and platforms</a:t>
          </a:r>
        </a:p>
      </dsp:txBody>
      <dsp:txXfrm>
        <a:off x="4688" y="2385449"/>
        <a:ext cx="3286406" cy="1947677"/>
      </dsp:txXfrm>
    </dsp:sp>
    <dsp:sp modelId="{0CDF11CB-23FE-4AF6-90C0-A4F39B25DD2F}">
      <dsp:nvSpPr>
        <dsp:cNvPr id="0" name=""/>
        <dsp:cNvSpPr/>
      </dsp:nvSpPr>
      <dsp:spPr>
        <a:xfrm>
          <a:off x="4934297" y="500810"/>
          <a:ext cx="1150242" cy="1150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EA248-54F2-49A4-AA63-4F829E21A73A}">
      <dsp:nvSpPr>
        <dsp:cNvPr id="0" name=""/>
        <dsp:cNvSpPr/>
      </dsp:nvSpPr>
      <dsp:spPr>
        <a:xfrm>
          <a:off x="3866215"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Worker Service </a:t>
          </a:r>
          <a:endParaRPr lang="en-US" sz="2600" kern="1200"/>
        </a:p>
      </dsp:txBody>
      <dsp:txXfrm>
        <a:off x="3866215" y="1815842"/>
        <a:ext cx="3286406" cy="492960"/>
      </dsp:txXfrm>
    </dsp:sp>
    <dsp:sp modelId="{C4314E91-502A-49BB-A666-DB71DA15901A}">
      <dsp:nvSpPr>
        <dsp:cNvPr id="0" name=""/>
        <dsp:cNvSpPr/>
      </dsp:nvSpPr>
      <dsp:spPr>
        <a:xfrm>
          <a:off x="3866215"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Starting point for long running back processes like Windows Server or Linux daemon</a:t>
          </a:r>
        </a:p>
        <a:p>
          <a:pPr marL="0" lvl="0" indent="0" algn="ctr" defTabSz="800100">
            <a:lnSpc>
              <a:spcPct val="100000"/>
            </a:lnSpc>
            <a:spcBef>
              <a:spcPct val="0"/>
            </a:spcBef>
            <a:spcAft>
              <a:spcPct val="35000"/>
            </a:spcAft>
            <a:buNone/>
          </a:pPr>
          <a:r>
            <a:rPr lang="en-US" sz="1800" kern="1200"/>
            <a:t>Producing or consuming messages from a message queue</a:t>
          </a:r>
        </a:p>
      </dsp:txBody>
      <dsp:txXfrm>
        <a:off x="3866215" y="2385449"/>
        <a:ext cx="3286406" cy="1947677"/>
      </dsp:txXfrm>
    </dsp:sp>
    <dsp:sp modelId="{7E85110C-8150-4D35-A74F-599976EDDF22}">
      <dsp:nvSpPr>
        <dsp:cNvPr id="0" name=""/>
        <dsp:cNvSpPr/>
      </dsp:nvSpPr>
      <dsp:spPr>
        <a:xfrm>
          <a:off x="8795825" y="500810"/>
          <a:ext cx="1150242" cy="1150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B4711-9DC8-4A42-8DC1-572883D1E5D4}">
      <dsp:nvSpPr>
        <dsp:cNvPr id="0" name=""/>
        <dsp:cNvSpPr/>
      </dsp:nvSpPr>
      <dsp:spPr>
        <a:xfrm>
          <a:off x="7727743"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Web API’s + Identity</a:t>
          </a:r>
          <a:endParaRPr lang="en-US" sz="2600" kern="1200"/>
        </a:p>
      </dsp:txBody>
      <dsp:txXfrm>
        <a:off x="7727743" y="1815842"/>
        <a:ext cx="3286406" cy="492960"/>
      </dsp:txXfrm>
    </dsp:sp>
    <dsp:sp modelId="{3D81694F-76DD-49A0-91C1-DB4789E7C715}">
      <dsp:nvSpPr>
        <dsp:cNvPr id="0" name=""/>
        <dsp:cNvSpPr/>
      </dsp:nvSpPr>
      <dsp:spPr>
        <a:xfrm>
          <a:off x="7727743"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Add security and authentication to Web API’s</a:t>
          </a:r>
        </a:p>
      </dsp:txBody>
      <dsp:txXfrm>
        <a:off x="7727743" y="2385449"/>
        <a:ext cx="3286406" cy="19476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4981-635C-4F9C-ADCD-D5894E27B57D}">
      <dsp:nvSpPr>
        <dsp:cNvPr id="0" name=""/>
        <dsp:cNvSpPr/>
      </dsp:nvSpPr>
      <dsp:spPr>
        <a:xfrm>
          <a:off x="1072770" y="67203"/>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8BBC9A-2DE0-42CF-AA3C-BA9A1A83921B}">
      <dsp:nvSpPr>
        <dsp:cNvPr id="0" name=""/>
        <dsp:cNvSpPr/>
      </dsp:nvSpPr>
      <dsp:spPr>
        <a:xfrm>
          <a:off x="4688"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Safe</a:t>
          </a:r>
        </a:p>
      </dsp:txBody>
      <dsp:txXfrm>
        <a:off x="4688" y="1419525"/>
        <a:ext cx="3286406" cy="492960"/>
      </dsp:txXfrm>
    </dsp:sp>
    <dsp:sp modelId="{AD202792-16B7-448B-ABA7-ADB9343E4B9C}">
      <dsp:nvSpPr>
        <dsp:cNvPr id="0" name=""/>
        <dsp:cNvSpPr/>
      </dsp:nvSpPr>
      <dsp:spPr>
        <a:xfrm>
          <a:off x="4688"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Nullable and non-nullable reference types help you write safer code</a:t>
          </a:r>
        </a:p>
        <a:p>
          <a:pPr marL="0" lvl="0" indent="0" algn="ctr" defTabSz="800100">
            <a:lnSpc>
              <a:spcPct val="100000"/>
            </a:lnSpc>
            <a:spcBef>
              <a:spcPct val="0"/>
            </a:spcBef>
            <a:spcAft>
              <a:spcPct val="35000"/>
            </a:spcAft>
            <a:buNone/>
          </a:pPr>
          <a:r>
            <a:rPr lang="en-US" sz="1800" kern="1200"/>
            <a:t>Declare your intent more clearly</a:t>
          </a:r>
        </a:p>
      </dsp:txBody>
      <dsp:txXfrm>
        <a:off x="4688" y="2006477"/>
        <a:ext cx="3286406" cy="2760257"/>
      </dsp:txXfrm>
    </dsp:sp>
    <dsp:sp modelId="{0CDF11CB-23FE-4AF6-90C0-A4F39B25DD2F}">
      <dsp:nvSpPr>
        <dsp:cNvPr id="0" name=""/>
        <dsp:cNvSpPr/>
      </dsp:nvSpPr>
      <dsp:spPr>
        <a:xfrm>
          <a:off x="4934297" y="67203"/>
          <a:ext cx="1150242" cy="115024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EA248-54F2-49A4-AA63-4F829E21A73A}">
      <dsp:nvSpPr>
        <dsp:cNvPr id="0" name=""/>
        <dsp:cNvSpPr/>
      </dsp:nvSpPr>
      <dsp:spPr>
        <a:xfrm>
          <a:off x="3866215"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b="1" kern="1200"/>
            <a:t>Modern</a:t>
          </a:r>
          <a:endParaRPr lang="en-US" sz="2900" kern="1200"/>
        </a:p>
      </dsp:txBody>
      <dsp:txXfrm>
        <a:off x="3866215" y="1419525"/>
        <a:ext cx="3286406" cy="492960"/>
      </dsp:txXfrm>
    </dsp:sp>
    <dsp:sp modelId="{C4314E91-502A-49BB-A666-DB71DA15901A}">
      <dsp:nvSpPr>
        <dsp:cNvPr id="0" name=""/>
        <dsp:cNvSpPr/>
      </dsp:nvSpPr>
      <dsp:spPr>
        <a:xfrm>
          <a:off x="3866215"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Async streams for modern workloads like cloud &amp; IoT communication</a:t>
          </a:r>
        </a:p>
        <a:p>
          <a:pPr marL="0" lvl="0" indent="0" algn="ctr" defTabSz="800100">
            <a:lnSpc>
              <a:spcPct val="100000"/>
            </a:lnSpc>
            <a:spcBef>
              <a:spcPct val="0"/>
            </a:spcBef>
            <a:spcAft>
              <a:spcPct val="35000"/>
            </a:spcAft>
            <a:buNone/>
          </a:pPr>
          <a:r>
            <a:rPr lang="en-US" sz="1800" kern="1200"/>
            <a:t>Easily work with cloud scale datasets using indexes and ranges</a:t>
          </a:r>
        </a:p>
        <a:p>
          <a:pPr marL="0" lvl="0" indent="0" algn="ctr" defTabSz="800100">
            <a:lnSpc>
              <a:spcPct val="100000"/>
            </a:lnSpc>
            <a:spcBef>
              <a:spcPct val="0"/>
            </a:spcBef>
            <a:spcAft>
              <a:spcPct val="35000"/>
            </a:spcAft>
            <a:buNone/>
          </a:pPr>
          <a:endParaRPr lang="en-US" sz="1800" kern="1200"/>
        </a:p>
        <a:p>
          <a:pPr marL="0" lvl="0" indent="0" algn="ctr" defTabSz="800100">
            <a:lnSpc>
              <a:spcPct val="100000"/>
            </a:lnSpc>
            <a:spcBef>
              <a:spcPct val="0"/>
            </a:spcBef>
            <a:spcAft>
              <a:spcPct val="35000"/>
            </a:spcAft>
            <a:buNone/>
          </a:pPr>
          <a:endParaRPr lang="en-US" sz="1800" kern="1200"/>
        </a:p>
      </dsp:txBody>
      <dsp:txXfrm>
        <a:off x="3866215" y="2006477"/>
        <a:ext cx="3286406" cy="2760257"/>
      </dsp:txXfrm>
    </dsp:sp>
    <dsp:sp modelId="{7E85110C-8150-4D35-A74F-599976EDDF22}">
      <dsp:nvSpPr>
        <dsp:cNvPr id="0" name=""/>
        <dsp:cNvSpPr/>
      </dsp:nvSpPr>
      <dsp:spPr>
        <a:xfrm>
          <a:off x="8795825" y="67203"/>
          <a:ext cx="1150242" cy="115024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B4711-9DC8-4A42-8DC1-572883D1E5D4}">
      <dsp:nvSpPr>
        <dsp:cNvPr id="0" name=""/>
        <dsp:cNvSpPr/>
      </dsp:nvSpPr>
      <dsp:spPr>
        <a:xfrm>
          <a:off x="7727743"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b="1" kern="1200"/>
            <a:t>Productive</a:t>
          </a:r>
          <a:endParaRPr lang="en-US" sz="2900" kern="1200"/>
        </a:p>
      </dsp:txBody>
      <dsp:txXfrm>
        <a:off x="7727743" y="1419525"/>
        <a:ext cx="3286406" cy="492960"/>
      </dsp:txXfrm>
    </dsp:sp>
    <dsp:sp modelId="{3D81694F-76DD-49A0-91C1-DB4789E7C715}">
      <dsp:nvSpPr>
        <dsp:cNvPr id="0" name=""/>
        <dsp:cNvSpPr/>
      </dsp:nvSpPr>
      <dsp:spPr>
        <a:xfrm>
          <a:off x="7727743"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Write less code using patterns</a:t>
          </a:r>
        </a:p>
        <a:p>
          <a:pPr marL="0" lvl="0" indent="0" algn="ctr" defTabSz="800100">
            <a:lnSpc>
              <a:spcPct val="100000"/>
            </a:lnSpc>
            <a:spcBef>
              <a:spcPct val="0"/>
            </a:spcBef>
            <a:spcAft>
              <a:spcPct val="35000"/>
            </a:spcAft>
            <a:buNone/>
          </a:pPr>
          <a:r>
            <a:rPr lang="en-US" sz="1800" kern="1200"/>
            <a:t>Protect data with readonly members</a:t>
          </a:r>
        </a:p>
        <a:p>
          <a:pPr marL="0" lvl="0" indent="0" algn="ctr" defTabSz="800100">
            <a:lnSpc>
              <a:spcPct val="100000"/>
            </a:lnSpc>
            <a:spcBef>
              <a:spcPct val="0"/>
            </a:spcBef>
            <a:spcAft>
              <a:spcPct val="35000"/>
            </a:spcAft>
            <a:buNone/>
          </a:pPr>
          <a:r>
            <a:rPr lang="en-US" sz="1800" kern="1200"/>
            <a:t>Improved using statements for resource management</a:t>
          </a:r>
        </a:p>
      </dsp:txBody>
      <dsp:txXfrm>
        <a:off x="7727743" y="2006477"/>
        <a:ext cx="3286406" cy="2760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53485" y="529538"/>
          <a:ext cx="1103390" cy="110339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1795247"/>
          <a:ext cx="3380850"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Deployment Flexibility</a:t>
          </a:r>
          <a:endParaRPr lang="en-US" sz="2400" kern="1200"/>
        </a:p>
      </dsp:txBody>
      <dsp:txXfrm>
        <a:off x="114755" y="1795247"/>
        <a:ext cx="3380850" cy="488135"/>
      </dsp:txXfrm>
    </dsp:sp>
    <dsp:sp modelId="{9247A9F3-3C44-4118-94A0-90A6015918F1}">
      <dsp:nvSpPr>
        <dsp:cNvPr id="0" name=""/>
        <dsp:cNvSpPr/>
      </dsp:nvSpPr>
      <dsp:spPr>
        <a:xfrm>
          <a:off x="12329" y="2358880"/>
          <a:ext cx="3585702"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Side-by-side deployment, self-contained EXEs</a:t>
          </a:r>
        </a:p>
        <a:p>
          <a:pPr marL="0" lvl="0" indent="0" algn="ctr" defTabSz="800100">
            <a:lnSpc>
              <a:spcPct val="100000"/>
            </a:lnSpc>
            <a:spcBef>
              <a:spcPct val="0"/>
            </a:spcBef>
            <a:spcAft>
              <a:spcPct val="35000"/>
            </a:spcAft>
            <a:buNone/>
          </a:pPr>
          <a:r>
            <a:rPr lang="en-US" sz="1800" kern="1200" baseline="0"/>
            <a:t>Install machine global or app local framework</a:t>
          </a:r>
          <a:endParaRPr lang="en-US" sz="1800" kern="1200"/>
        </a:p>
      </dsp:txBody>
      <dsp:txXfrm>
        <a:off x="12329" y="2358880"/>
        <a:ext cx="3585702" cy="1945519"/>
      </dsp:txXfrm>
    </dsp:sp>
    <dsp:sp modelId="{AA30765A-80B4-4B96-ADE6-7DC14350B0DC}">
      <dsp:nvSpPr>
        <dsp:cNvPr id="0" name=""/>
        <dsp:cNvSpPr/>
      </dsp:nvSpPr>
      <dsp:spPr>
        <a:xfrm>
          <a:off x="5003587" y="420854"/>
          <a:ext cx="1444823" cy="1538125"/>
        </a:xfrm>
        <a:prstGeom prst="rect">
          <a:avLst/>
        </a:prstGeom>
        <a:blipFill rotWithShape="1">
          <a:blip xmlns:r="http://schemas.openxmlformats.org/officeDocument/2006/relationships" r:embed="rId3"/>
          <a:srcRect/>
          <a:stretch>
            <a:fillRect l="-1000" r="-1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1801041"/>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Windows 10</a:t>
          </a:r>
          <a:endParaRPr lang="en-US" sz="2400" kern="1200"/>
        </a:p>
      </dsp:txBody>
      <dsp:txXfrm>
        <a:off x="4149727" y="1801041"/>
        <a:ext cx="3152543" cy="488135"/>
      </dsp:txXfrm>
    </dsp:sp>
    <dsp:sp modelId="{3F1F6005-FCFE-4A2B-BE68-A1F6E1439CDC}">
      <dsp:nvSpPr>
        <dsp:cNvPr id="0" name=""/>
        <dsp:cNvSpPr/>
      </dsp:nvSpPr>
      <dsp:spPr>
        <a:xfrm>
          <a:off x="4149727" y="2289490"/>
          <a:ext cx="3152543"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Access modern Windows 10 APIs from WPF and WinForms</a:t>
          </a:r>
        </a:p>
        <a:p>
          <a:pPr marL="0" lvl="0" indent="0" algn="ctr" defTabSz="800100">
            <a:lnSpc>
              <a:spcPct val="100000"/>
            </a:lnSpc>
            <a:spcBef>
              <a:spcPct val="0"/>
            </a:spcBef>
            <a:spcAft>
              <a:spcPct val="35000"/>
            </a:spcAft>
            <a:buNone/>
          </a:pPr>
          <a:r>
            <a:rPr lang="en-US" sz="1800" kern="1200" baseline="0"/>
            <a:t>Use native Windows 10 controls via XAML islands</a:t>
          </a:r>
          <a:endParaRPr lang="en-US" sz="1800" kern="1200"/>
        </a:p>
      </dsp:txBody>
      <dsp:txXfrm>
        <a:off x="4149727" y="2289490"/>
        <a:ext cx="3152543" cy="1945519"/>
      </dsp:txXfrm>
    </dsp:sp>
    <dsp:sp modelId="{887A2411-E56E-4B51-8FD1-B1B16073166D}">
      <dsp:nvSpPr>
        <dsp:cNvPr id="0" name=""/>
        <dsp:cNvSpPr/>
      </dsp:nvSpPr>
      <dsp:spPr>
        <a:xfrm>
          <a:off x="8878542" y="529538"/>
          <a:ext cx="1103390" cy="1103390"/>
        </a:xfrm>
        <a:prstGeom prst="rect">
          <a:avLst/>
        </a:prstGeom>
        <a:blipFill rotWithShape="1">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1795247"/>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Open Source</a:t>
          </a:r>
          <a:endParaRPr lang="en-US" sz="2000" kern="1200"/>
        </a:p>
      </dsp:txBody>
      <dsp:txXfrm>
        <a:off x="7853965" y="1795247"/>
        <a:ext cx="3152543" cy="488135"/>
      </dsp:txXfrm>
    </dsp:sp>
    <dsp:sp modelId="{7F7F6124-89A7-483E-9F78-684E5A198A9B}">
      <dsp:nvSpPr>
        <dsp:cNvPr id="0" name=""/>
        <dsp:cNvSpPr/>
      </dsp:nvSpPr>
      <dsp:spPr>
        <a:xfrm>
          <a:off x="7853965" y="2337343"/>
          <a:ext cx="3152543"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WPF and WinForms projects also open source on GitHub</a:t>
          </a:r>
        </a:p>
        <a:p>
          <a:pPr marL="0" lvl="0" indent="0" algn="ctr" defTabSz="800100">
            <a:lnSpc>
              <a:spcPct val="100000"/>
            </a:lnSpc>
            <a:spcBef>
              <a:spcPct val="0"/>
            </a:spcBef>
            <a:spcAft>
              <a:spcPct val="35000"/>
            </a:spcAft>
            <a:buNone/>
          </a:pPr>
          <a:r>
            <a:rPr lang="en-US" sz="1800" kern="1200" baseline="0"/>
            <a:t>Take advantage of performance, runtime and API improvements happening in .NET Core </a:t>
          </a:r>
          <a:endParaRPr lang="en-US" sz="1800" kern="1200"/>
        </a:p>
      </dsp:txBody>
      <dsp:txXfrm>
        <a:off x="7853965" y="2337343"/>
        <a:ext cx="3152543" cy="19455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571543" y="1065857"/>
          <a:ext cx="1654721" cy="1400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2371814"/>
          <a:ext cx="3380850"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iOS &amp; Android with C#</a:t>
          </a:r>
          <a:endParaRPr lang="en-US" sz="2400" kern="1200"/>
        </a:p>
      </dsp:txBody>
      <dsp:txXfrm>
        <a:off x="114755" y="2371814"/>
        <a:ext cx="3380850" cy="488135"/>
      </dsp:txXfrm>
    </dsp:sp>
    <dsp:sp modelId="{9247A9F3-3C44-4118-94A0-90A6015918F1}">
      <dsp:nvSpPr>
        <dsp:cNvPr id="0" name=""/>
        <dsp:cNvSpPr/>
      </dsp:nvSpPr>
      <dsp:spPr>
        <a:xfrm>
          <a:off x="4069" y="2948897"/>
          <a:ext cx="3585702" cy="1185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Native performance, native APIs, native UI</a:t>
          </a:r>
        </a:p>
        <a:p>
          <a:pPr marL="0" lvl="0" indent="0" algn="ctr" defTabSz="800100">
            <a:lnSpc>
              <a:spcPct val="100000"/>
            </a:lnSpc>
            <a:spcBef>
              <a:spcPct val="0"/>
            </a:spcBef>
            <a:spcAft>
              <a:spcPct val="35000"/>
            </a:spcAft>
            <a:buNone/>
          </a:pPr>
          <a:r>
            <a:rPr lang="en-US" sz="1800" kern="1200" baseline="0"/>
            <a:t>Build native mobile apps with Visual Studio</a:t>
          </a:r>
        </a:p>
      </dsp:txBody>
      <dsp:txXfrm>
        <a:off x="4069" y="2948897"/>
        <a:ext cx="3585702" cy="1185438"/>
      </dsp:txXfrm>
    </dsp:sp>
    <dsp:sp modelId="{AA30765A-80B4-4B96-ADE6-7DC14350B0DC}">
      <dsp:nvSpPr>
        <dsp:cNvPr id="0" name=""/>
        <dsp:cNvSpPr/>
      </dsp:nvSpPr>
      <dsp:spPr>
        <a:xfrm>
          <a:off x="5003587" y="845058"/>
          <a:ext cx="1444823" cy="153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3000" r="-3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2363313"/>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Cross-Platform</a:t>
          </a:r>
          <a:endParaRPr lang="en-US" sz="2400" kern="1200"/>
        </a:p>
      </dsp:txBody>
      <dsp:txXfrm>
        <a:off x="4149727" y="2363313"/>
        <a:ext cx="3152543" cy="488135"/>
      </dsp:txXfrm>
    </dsp:sp>
    <dsp:sp modelId="{3F1F6005-FCFE-4A2B-BE68-A1F6E1439CDC}">
      <dsp:nvSpPr>
        <dsp:cNvPr id="0" name=""/>
        <dsp:cNvSpPr/>
      </dsp:nvSpPr>
      <dsp:spPr>
        <a:xfrm>
          <a:off x="4139670" y="2893427"/>
          <a:ext cx="3152543" cy="1185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Build cross-platform UI with </a:t>
          </a:r>
          <a:r>
            <a:rPr lang="en-US" sz="1800" kern="1200" baseline="0" err="1"/>
            <a:t>Xamarin.Forms</a:t>
          </a:r>
          <a:endParaRPr lang="en-US" sz="1800" kern="1200" baseline="0"/>
        </a:p>
        <a:p>
          <a:pPr marL="0" lvl="0" indent="0" algn="ctr" defTabSz="800100">
            <a:lnSpc>
              <a:spcPct val="100000"/>
            </a:lnSpc>
            <a:spcBef>
              <a:spcPct val="0"/>
            </a:spcBef>
            <a:spcAft>
              <a:spcPct val="35000"/>
            </a:spcAft>
            <a:buNone/>
          </a:pPr>
          <a:r>
            <a:rPr lang="en-US" sz="1800" kern="1200" baseline="0"/>
            <a:t>Access native APIs from shared code with </a:t>
          </a:r>
          <a:r>
            <a:rPr lang="en-US" sz="1800" kern="1200" baseline="0" err="1"/>
            <a:t>Xamarin.Essentials</a:t>
          </a:r>
          <a:endParaRPr lang="en-US" sz="1800" kern="1200" baseline="0"/>
        </a:p>
        <a:p>
          <a:pPr marL="0" lvl="0" indent="0" algn="ctr" defTabSz="800100">
            <a:lnSpc>
              <a:spcPct val="100000"/>
            </a:lnSpc>
            <a:spcBef>
              <a:spcPct val="0"/>
            </a:spcBef>
            <a:spcAft>
              <a:spcPct val="35000"/>
            </a:spcAft>
            <a:buNone/>
          </a:pPr>
          <a:r>
            <a:rPr lang="en-US" sz="1800" kern="1200"/>
            <a:t>Share code with .NET Standard</a:t>
          </a:r>
        </a:p>
      </dsp:txBody>
      <dsp:txXfrm>
        <a:off x="4139670" y="2893427"/>
        <a:ext cx="3152543" cy="1185438"/>
      </dsp:txXfrm>
    </dsp:sp>
    <dsp:sp modelId="{887A2411-E56E-4B51-8FD1-B1B16073166D}">
      <dsp:nvSpPr>
        <dsp:cNvPr id="0" name=""/>
        <dsp:cNvSpPr/>
      </dsp:nvSpPr>
      <dsp:spPr>
        <a:xfrm>
          <a:off x="8878542" y="1092022"/>
          <a:ext cx="1103390" cy="110339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2334379"/>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Free &amp; Open Source</a:t>
          </a:r>
          <a:endParaRPr lang="en-US" sz="2000" kern="1200"/>
        </a:p>
      </dsp:txBody>
      <dsp:txXfrm>
        <a:off x="7853965" y="2334379"/>
        <a:ext cx="3152543" cy="488135"/>
      </dsp:txXfrm>
    </dsp:sp>
    <dsp:sp modelId="{7F7F6124-89A7-483E-9F78-684E5A198A9B}">
      <dsp:nvSpPr>
        <dsp:cNvPr id="0" name=""/>
        <dsp:cNvSpPr/>
      </dsp:nvSpPr>
      <dsp:spPr>
        <a:xfrm>
          <a:off x="7866291" y="2882987"/>
          <a:ext cx="3152543" cy="631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Xamarin is part of .NET and open source on GitHub</a:t>
          </a:r>
        </a:p>
      </dsp:txBody>
      <dsp:txXfrm>
        <a:off x="7866291" y="2882987"/>
        <a:ext cx="3152543" cy="6318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53485" y="697569"/>
          <a:ext cx="1103390" cy="1103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1948874"/>
          <a:ext cx="3380850"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Full stack web development with C#</a:t>
          </a:r>
          <a:endParaRPr lang="en-US" sz="2400" kern="1200"/>
        </a:p>
      </dsp:txBody>
      <dsp:txXfrm>
        <a:off x="114755" y="1948874"/>
        <a:ext cx="3380850" cy="1089703"/>
      </dsp:txXfrm>
    </dsp:sp>
    <dsp:sp modelId="{9247A9F3-3C44-4118-94A0-90A6015918F1}">
      <dsp:nvSpPr>
        <dsp:cNvPr id="0" name=""/>
        <dsp:cNvSpPr/>
      </dsp:nvSpPr>
      <dsp:spPr>
        <a:xfrm>
          <a:off x="12329" y="3107374"/>
          <a:ext cx="3585702"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You don’t need to know AngularJS, React, Vue, etc.</a:t>
          </a:r>
          <a:endParaRPr lang="en-US" sz="1800" kern="1200"/>
        </a:p>
        <a:p>
          <a:pPr marL="0" lvl="0" indent="0" algn="ctr" defTabSz="800100">
            <a:lnSpc>
              <a:spcPct val="100000"/>
            </a:lnSpc>
            <a:spcBef>
              <a:spcPct val="0"/>
            </a:spcBef>
            <a:spcAft>
              <a:spcPct val="35000"/>
            </a:spcAft>
            <a:buNone/>
          </a:pPr>
          <a:r>
            <a:rPr lang="en-US" sz="1800" kern="1200" baseline="0"/>
            <a:t>Take advantage of stability and consistency of .NET</a:t>
          </a:r>
          <a:endParaRPr lang="en-US" sz="1800" kern="1200"/>
        </a:p>
      </dsp:txBody>
      <dsp:txXfrm>
        <a:off x="12329" y="3107374"/>
        <a:ext cx="3585702" cy="1028993"/>
      </dsp:txXfrm>
    </dsp:sp>
    <dsp:sp modelId="{AA30765A-80B4-4B96-ADE6-7DC14350B0DC}">
      <dsp:nvSpPr>
        <dsp:cNvPr id="0" name=""/>
        <dsp:cNvSpPr/>
      </dsp:nvSpPr>
      <dsp:spPr>
        <a:xfrm>
          <a:off x="5003587" y="588885"/>
          <a:ext cx="1444823" cy="153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1969096"/>
          <a:ext cx="3152543"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Runs in all browsers</a:t>
          </a:r>
          <a:endParaRPr lang="en-US" sz="2400" kern="1200"/>
        </a:p>
      </dsp:txBody>
      <dsp:txXfrm>
        <a:off x="4149727" y="1969096"/>
        <a:ext cx="3152543" cy="1089703"/>
      </dsp:txXfrm>
    </dsp:sp>
    <dsp:sp modelId="{3F1F6005-FCFE-4A2B-BE68-A1F6E1439CDC}">
      <dsp:nvSpPr>
        <dsp:cNvPr id="0" name=""/>
        <dsp:cNvSpPr/>
      </dsp:nvSpPr>
      <dsp:spPr>
        <a:xfrm>
          <a:off x="4149727" y="3121875"/>
          <a:ext cx="3152543"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Strongly </a:t>
          </a:r>
          <a:r>
            <a:rPr lang="en-US" sz="1700" kern="1200" baseline="0"/>
            <a:t>typed</a:t>
          </a:r>
          <a:r>
            <a:rPr lang="en-US" sz="1800" kern="1200" baseline="0"/>
            <a:t> on the client and server</a:t>
          </a:r>
          <a:endParaRPr lang="en-US" sz="1800" kern="1200"/>
        </a:p>
        <a:p>
          <a:pPr marL="0" lvl="0" indent="0" algn="ctr" defTabSz="800100">
            <a:lnSpc>
              <a:spcPct val="100000"/>
            </a:lnSpc>
            <a:spcBef>
              <a:spcPct val="0"/>
            </a:spcBef>
            <a:spcAft>
              <a:spcPct val="35000"/>
            </a:spcAft>
            <a:buNone/>
          </a:pPr>
          <a:r>
            <a:rPr lang="en-US" sz="1800" kern="1200" baseline="0"/>
            <a:t>Share C# code with the client and server</a:t>
          </a:r>
          <a:endParaRPr lang="en-US" sz="1800" kern="1200"/>
        </a:p>
      </dsp:txBody>
      <dsp:txXfrm>
        <a:off x="4149727" y="3121875"/>
        <a:ext cx="3152543" cy="1028993"/>
      </dsp:txXfrm>
    </dsp:sp>
    <dsp:sp modelId="{887A2411-E56E-4B51-8FD1-B1B16073166D}">
      <dsp:nvSpPr>
        <dsp:cNvPr id="0" name=""/>
        <dsp:cNvSpPr/>
      </dsp:nvSpPr>
      <dsp:spPr>
        <a:xfrm>
          <a:off x="8878542" y="697569"/>
          <a:ext cx="1103390" cy="1103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1948874"/>
          <a:ext cx="3152543"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Web Assembly </a:t>
          </a:r>
          <a:br>
            <a:rPr lang="en-US" sz="2400" kern="1200" baseline="0"/>
          </a:br>
          <a:r>
            <a:rPr lang="en-US" sz="2000" kern="1200" baseline="0"/>
            <a:t>(In Preview, Release in May 2020)</a:t>
          </a:r>
          <a:endParaRPr lang="en-US" sz="2000" kern="1200"/>
        </a:p>
      </dsp:txBody>
      <dsp:txXfrm>
        <a:off x="7853965" y="1948874"/>
        <a:ext cx="3152543" cy="1089703"/>
      </dsp:txXfrm>
    </dsp:sp>
    <dsp:sp modelId="{7F7F6124-89A7-483E-9F78-684E5A198A9B}">
      <dsp:nvSpPr>
        <dsp:cNvPr id="0" name=""/>
        <dsp:cNvSpPr/>
      </dsp:nvSpPr>
      <dsp:spPr>
        <a:xfrm>
          <a:off x="7853965" y="3095983"/>
          <a:ext cx="3152543"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a:t>Native</a:t>
          </a:r>
          <a:r>
            <a:rPr lang="en-US" sz="1800" kern="1200" baseline="0"/>
            <a:t> performance</a:t>
          </a:r>
          <a:endParaRPr lang="en-US" sz="1800" kern="1200"/>
        </a:p>
        <a:p>
          <a:pPr marL="0" lvl="0" indent="0" algn="ctr" defTabSz="800100">
            <a:lnSpc>
              <a:spcPct val="100000"/>
            </a:lnSpc>
            <a:spcBef>
              <a:spcPct val="0"/>
            </a:spcBef>
            <a:spcAft>
              <a:spcPct val="35000"/>
            </a:spcAft>
            <a:buNone/>
          </a:pPr>
          <a:r>
            <a:rPr lang="en-US" sz="1800" kern="1200" baseline="0"/>
            <a:t>Requires no plugin or code transpilation</a:t>
          </a:r>
          <a:endParaRPr lang="en-US" sz="1800" kern="1200"/>
        </a:p>
      </dsp:txBody>
      <dsp:txXfrm>
        <a:off x="7853965" y="3095983"/>
        <a:ext cx="3152543" cy="10289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49325" y="893853"/>
          <a:ext cx="1104468" cy="110446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09481" y="2129310"/>
          <a:ext cx="338415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Built for .NET developers</a:t>
          </a:r>
          <a:endParaRPr lang="en-US" sz="2400" kern="1200"/>
        </a:p>
      </dsp:txBody>
      <dsp:txXfrm>
        <a:off x="109481" y="2129310"/>
        <a:ext cx="3384155" cy="813559"/>
      </dsp:txXfrm>
    </dsp:sp>
    <dsp:sp modelId="{9247A9F3-3C44-4118-94A0-90A6015918F1}">
      <dsp:nvSpPr>
        <dsp:cNvPr id="0" name=""/>
        <dsp:cNvSpPr/>
      </dsp:nvSpPr>
      <dsp:spPr>
        <a:xfrm>
          <a:off x="6955" y="3003794"/>
          <a:ext cx="3589207" cy="93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Create custom ML models using C# or F# without having to leave the .NET ecosystem</a:t>
          </a:r>
          <a:endParaRPr lang="en-US" sz="1800" kern="1200"/>
        </a:p>
      </dsp:txBody>
      <dsp:txXfrm>
        <a:off x="6955" y="3003794"/>
        <a:ext cx="3589207" cy="936289"/>
      </dsp:txXfrm>
    </dsp:sp>
    <dsp:sp modelId="{AA30765A-80B4-4B96-ADE6-7DC14350B0DC}">
      <dsp:nvSpPr>
        <dsp:cNvPr id="0" name=""/>
        <dsp:cNvSpPr/>
      </dsp:nvSpPr>
      <dsp:spPr>
        <a:xfrm>
          <a:off x="5226233" y="897919"/>
          <a:ext cx="999954" cy="10716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3000" r="-3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8397" y="2108732"/>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Custom ML made easy with </a:t>
          </a:r>
          <a:r>
            <a:rPr lang="en-US" sz="2400" kern="1200" baseline="0" err="1"/>
            <a:t>AutoML</a:t>
          </a:r>
          <a:endParaRPr lang="en-US" sz="2400" kern="1200"/>
        </a:p>
      </dsp:txBody>
      <dsp:txXfrm>
        <a:off x="4148397" y="2108732"/>
        <a:ext cx="3155625" cy="813559"/>
      </dsp:txXfrm>
    </dsp:sp>
    <dsp:sp modelId="{3F1F6005-FCFE-4A2B-BE68-A1F6E1439CDC}">
      <dsp:nvSpPr>
        <dsp:cNvPr id="0" name=""/>
        <dsp:cNvSpPr/>
      </dsp:nvSpPr>
      <dsp:spPr>
        <a:xfrm>
          <a:off x="4159821" y="2999900"/>
          <a:ext cx="3155625" cy="95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rgbClr val="1A1A1A"/>
              </a:solidFill>
              <a:latin typeface="Segoe UI" panose="020B0502040204020203" pitchFamily="34" charset="0"/>
              <a:cs typeface="Segoe UI" panose="020B0502040204020203" pitchFamily="34" charset="0"/>
            </a:rPr>
            <a:t>Visual Studio Model Builder and CLI make it super easy to build custom ML Models</a:t>
          </a:r>
          <a:endParaRPr lang="en-US" sz="1800" kern="1200"/>
        </a:p>
      </dsp:txBody>
      <dsp:txXfrm>
        <a:off x="4159821" y="2999900"/>
        <a:ext cx="3155625" cy="952801"/>
      </dsp:txXfrm>
    </dsp:sp>
    <dsp:sp modelId="{887A2411-E56E-4B51-8FD1-B1B16073166D}">
      <dsp:nvSpPr>
        <dsp:cNvPr id="0" name=""/>
        <dsp:cNvSpPr/>
      </dsp:nvSpPr>
      <dsp:spPr>
        <a:xfrm>
          <a:off x="8908613" y="893853"/>
          <a:ext cx="1050913" cy="108795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2000" r="-2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6257" y="2112798"/>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Extended with TensorFlow &amp; more</a:t>
          </a:r>
          <a:endParaRPr lang="en-US" sz="2000" kern="1200"/>
        </a:p>
      </dsp:txBody>
      <dsp:txXfrm>
        <a:off x="7856257" y="2112798"/>
        <a:ext cx="3155625" cy="813559"/>
      </dsp:txXfrm>
    </dsp:sp>
    <dsp:sp modelId="{7F7F6124-89A7-483E-9F78-684E5A198A9B}">
      <dsp:nvSpPr>
        <dsp:cNvPr id="0" name=""/>
        <dsp:cNvSpPr/>
      </dsp:nvSpPr>
      <dsp:spPr>
        <a:xfrm>
          <a:off x="7856257" y="2976735"/>
          <a:ext cx="3155625" cy="95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rgbClr val="1A1A1A"/>
              </a:solidFill>
              <a:latin typeface="Segoe UI" panose="020B0502040204020203" pitchFamily="34" charset="0"/>
              <a:cs typeface="Segoe UI" panose="020B0502040204020203" pitchFamily="34" charset="0"/>
            </a:rPr>
            <a:t>Leverage other popular ML frameworks (TensorFlow, ONNX, and more)</a:t>
          </a:r>
          <a:endParaRPr lang="en-US" sz="1800" kern="1200"/>
        </a:p>
      </dsp:txBody>
      <dsp:txXfrm>
        <a:off x="7856257" y="2976735"/>
        <a:ext cx="3155625" cy="9528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49325" y="1054347"/>
          <a:ext cx="1104468" cy="11044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09481" y="2308784"/>
          <a:ext cx="338415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a:t>Supports Raspberry Pi and other devices</a:t>
          </a:r>
        </a:p>
      </dsp:txBody>
      <dsp:txXfrm>
        <a:off x="109481" y="2308784"/>
        <a:ext cx="3384155" cy="813559"/>
      </dsp:txXfrm>
    </dsp:sp>
    <dsp:sp modelId="{9247A9F3-3C44-4118-94A0-90A6015918F1}">
      <dsp:nvSpPr>
        <dsp:cNvPr id="0" name=""/>
        <dsp:cNvSpPr/>
      </dsp:nvSpPr>
      <dsp:spPr>
        <a:xfrm>
          <a:off x="6955" y="3214651"/>
          <a:ext cx="3589207" cy="64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You can now run .NET Core apps in small places, including ASP.NET </a:t>
          </a:r>
          <a:endParaRPr lang="en-US" sz="1800" kern="1200"/>
        </a:p>
      </dsp:txBody>
      <dsp:txXfrm>
        <a:off x="6955" y="3214651"/>
        <a:ext cx="3589207" cy="642063"/>
      </dsp:txXfrm>
    </dsp:sp>
    <dsp:sp modelId="{AA30765A-80B4-4B96-ADE6-7DC14350B0DC}">
      <dsp:nvSpPr>
        <dsp:cNvPr id="0" name=""/>
        <dsp:cNvSpPr/>
      </dsp:nvSpPr>
      <dsp:spPr>
        <a:xfrm>
          <a:off x="5226233" y="925928"/>
          <a:ext cx="999954" cy="107169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4000" r="-4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8397" y="2265876"/>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Read sensor data</a:t>
          </a:r>
          <a:br>
            <a:rPr lang="en-US" sz="2400" kern="1200" baseline="0"/>
          </a:br>
          <a:r>
            <a:rPr lang="en-US" sz="2400" kern="1200" baseline="0"/>
            <a:t>&amp; write to displays</a:t>
          </a:r>
          <a:endParaRPr lang="en-US" sz="2400" kern="1200"/>
        </a:p>
      </dsp:txBody>
      <dsp:txXfrm>
        <a:off x="4148397" y="2265876"/>
        <a:ext cx="3155625" cy="813559"/>
      </dsp:txXfrm>
    </dsp:sp>
    <dsp:sp modelId="{3F1F6005-FCFE-4A2B-BE68-A1F6E1439CDC}">
      <dsp:nvSpPr>
        <dsp:cNvPr id="0" name=""/>
        <dsp:cNvSpPr/>
      </dsp:nvSpPr>
      <dsp:spPr>
        <a:xfrm>
          <a:off x="4159821" y="3171947"/>
          <a:ext cx="3155625" cy="91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rgbClr val="1A1A1A"/>
              </a:solidFill>
              <a:latin typeface="Segoe UI" panose="020B0502040204020203" pitchFamily="34" charset="0"/>
              <a:cs typeface="Segoe UI" panose="020B0502040204020203" pitchFamily="34" charset="0"/>
            </a:rPr>
            <a:t>New APIs for GPIO pins that enable using millions of IoT peripherals</a:t>
          </a:r>
          <a:endParaRPr lang="en-US" sz="1800" kern="1200"/>
        </a:p>
      </dsp:txBody>
      <dsp:txXfrm>
        <a:off x="4159821" y="3171947"/>
        <a:ext cx="3155625" cy="917394"/>
      </dsp:txXfrm>
    </dsp:sp>
    <dsp:sp modelId="{887A2411-E56E-4B51-8FD1-B1B16073166D}">
      <dsp:nvSpPr>
        <dsp:cNvPr id="0" name=""/>
        <dsp:cNvSpPr/>
      </dsp:nvSpPr>
      <dsp:spPr>
        <a:xfrm>
          <a:off x="8908613" y="1057423"/>
          <a:ext cx="1050913" cy="1087956"/>
        </a:xfrm>
        <a:prstGeom prst="rect">
          <a:avLst/>
        </a:prstGeom>
        <a:blipFill rotWithShape="1">
          <a:blip xmlns:r="http://schemas.openxmlformats.org/officeDocument/2006/relationships" r:embed="rId5"/>
          <a:srcRect/>
          <a:stretch>
            <a:fillRect l="-5000" r="-5000"/>
          </a:stretch>
        </a:blipFill>
        <a:ln w="1079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6257" y="2262301"/>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Works with containers</a:t>
          </a:r>
          <a:endParaRPr lang="en-US" sz="2000" kern="1200"/>
        </a:p>
      </dsp:txBody>
      <dsp:txXfrm>
        <a:off x="7856257" y="2262301"/>
        <a:ext cx="3155625" cy="813559"/>
      </dsp:txXfrm>
    </dsp:sp>
    <dsp:sp modelId="{7F7F6124-89A7-483E-9F78-684E5A198A9B}">
      <dsp:nvSpPr>
        <dsp:cNvPr id="0" name=""/>
        <dsp:cNvSpPr/>
      </dsp:nvSpPr>
      <dsp:spPr>
        <a:xfrm>
          <a:off x="7856257" y="3123088"/>
          <a:ext cx="3155625" cy="646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rgbClr val="1A1A1A"/>
              </a:solidFill>
              <a:latin typeface="Segoe UI" panose="020B0502040204020203" pitchFamily="34" charset="0"/>
              <a:cs typeface="Segoe UI" panose="020B0502040204020203" pitchFamily="34" charset="0"/>
            </a:rPr>
            <a:t>Deploy apps directly onto devices or with containers</a:t>
          </a:r>
          <a:endParaRPr lang="en-US" sz="1800" kern="1200"/>
        </a:p>
      </dsp:txBody>
      <dsp:txXfrm>
        <a:off x="7856257" y="3123088"/>
        <a:ext cx="3155625" cy="64627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9/23/2019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nuget.org/packages/System.Device.Gpio"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i="1"/>
              <a:t>Briefly explain the software trend to microservices for faster app development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i="1"/>
          </a:p>
          <a:p>
            <a:pPr marL="0" marR="0" lvl="0" indent="0" algn="l" defTabSz="932742" rtl="0" eaLnBrk="1" fontAlgn="auto" latinLnBrk="0" hangingPunct="1">
              <a:lnSpc>
                <a:spcPct val="90000"/>
              </a:lnSpc>
              <a:spcBef>
                <a:spcPts val="0"/>
              </a:spcBef>
              <a:spcAft>
                <a:spcPts val="340"/>
              </a:spcAft>
              <a:buClrTx/>
              <a:buSzTx/>
              <a:buFontTx/>
              <a:buNone/>
              <a:tabLst/>
              <a:defRPr/>
            </a:pPr>
            <a:r>
              <a:rPr lang="en-US" i="0"/>
              <a:t>With the move to the cloud over the last few years, the industry has embraced an architectural pattern for building cloud-scale, reliable services. </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Microservices are Independent, immutable deployments within containers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Small scalable services for improved resource utilization</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Teams can focus on their own service without affecting other, use their own tools/stack</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US"/>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b="1"/>
              <a:t>.NET Core was built for the cloud and is well suited for this type of development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317811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There are many orchestrators you can use to reliably run your microservices. Orchestrators make sure your services are communicating, scaling and performing well -- Kubernetes is one of the most popular. With Azure Kubernetes service you can manage Kubernetes easily.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You don’t need to worry about setting up secure communication of your services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AKS automatically takes care of monitoring, scaling and managing all your containers </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&lt;CLICK&gt;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061590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added a ton of features to ASP.NET Core in version 3.0 on order to make building resilient microservices easier.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923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to show you just what I mean, I’d like to invite Glenn Condron up on stage. </a:t>
            </a:r>
          </a:p>
        </p:txBody>
      </p:sp>
      <p:sp>
        <p:nvSpPr>
          <p:cNvPr id="4" name="Slide Number Placeholder 3"/>
          <p:cNvSpPr>
            <a:spLocks noGrp="1"/>
          </p:cNvSpPr>
          <p:nvPr>
            <p:ph type="sldNum" sz="quarter" idx="10"/>
          </p:nvPr>
        </p:nvSpPr>
        <p:spPr/>
        <p:txBody>
          <a:bodyPr/>
          <a:lstStyle/>
          <a:p>
            <a:fld id="{E0AE778D-2A57-4226-B72B-26EA3CA60131}" type="slidenum">
              <a:rPr lang="en-US" smtClean="0"/>
              <a:t>13</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Glenn!</a:t>
            </a:r>
          </a:p>
          <a:p>
            <a:endParaRPr lang="en-US"/>
          </a:p>
          <a:p>
            <a:r>
              <a:rPr lang="en-US"/>
              <a:t>Now let’s talk about C#. </a:t>
            </a:r>
          </a:p>
          <a:p>
            <a:endParaRPr lang="en-US"/>
          </a:p>
          <a:p>
            <a:r>
              <a:rPr lang="en-US"/>
              <a:t>&lt;CLICK&gt;</a:t>
            </a:r>
          </a:p>
        </p:txBody>
      </p:sp>
      <p:sp>
        <p:nvSpPr>
          <p:cNvPr id="4" name="Slide Number Placeholder 3"/>
          <p:cNvSpPr>
            <a:spLocks noGrp="1"/>
          </p:cNvSpPr>
          <p:nvPr>
            <p:ph type="sldNum" sz="quarter" idx="10"/>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571737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Most features of C# 8.0 capture a common action with new syntax, avoiding the bugs that come from having to write and maintain the longer version you would have had before.</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C# 8.0 embraces modern development because the operations that get new syntax are ones with emerging importance in the modern developer landscape, like working with cloud scale datasets and asynchronous communication. </a:t>
            </a:r>
          </a:p>
          <a:p>
            <a:r>
              <a:rPr lang="en-US" sz="1200" kern="1200">
                <a:solidFill>
                  <a:schemeClr val="tx1"/>
                </a:solidFill>
                <a:effectLst/>
                <a:latin typeface="+mn-lt"/>
                <a:ea typeface="+mn-ea"/>
                <a:cs typeface="+mn-cs"/>
              </a:rPr>
              <a:t> </a:t>
            </a:r>
          </a:p>
          <a:p>
            <a:r>
              <a:rPr lang="en-US"/>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3182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 like to invite Mads up on stage to show off C# 8.0. </a:t>
            </a:r>
          </a:p>
        </p:txBody>
      </p:sp>
      <p:sp>
        <p:nvSpPr>
          <p:cNvPr id="4" name="Slide Number Placeholder 3"/>
          <p:cNvSpPr>
            <a:spLocks noGrp="1"/>
          </p:cNvSpPr>
          <p:nvPr>
            <p:ph type="sldNum" sz="quarter" idx="10"/>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599862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Mads! </a:t>
            </a:r>
          </a:p>
          <a:p>
            <a:endParaRPr lang="en-US"/>
          </a:p>
          <a:p>
            <a:r>
              <a:rPr lang="en-US"/>
              <a:t>Let’s shift to the client and talk about Windows desktop apps. </a:t>
            </a:r>
          </a:p>
          <a:p>
            <a:endParaRPr lang="en-US"/>
          </a:p>
          <a:p>
            <a:r>
              <a:rPr lang="en-US"/>
              <a:t>&lt;CLICK&gt;</a:t>
            </a:r>
          </a:p>
        </p:txBody>
      </p:sp>
      <p:sp>
        <p:nvSpPr>
          <p:cNvPr id="4" name="Slide Number Placeholder 3"/>
          <p:cNvSpPr>
            <a:spLocks noGrp="1"/>
          </p:cNvSpPr>
          <p:nvPr>
            <p:ph type="sldNum" sz="quarter" idx="10"/>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3436949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know we have millions of Windows developers using .NET. So .NET Core has added support for Windows Forms and WPF. This allows you to take advantage of the innovation happening in .NET Core, while still using the UI frameworks you know and love.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392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to make deploying, testing and collecting telemetry easy, we’re announcing today the release of .NET Core 3.0 Windows Apps support in App Center.  </a:t>
            </a:r>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1564266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Welcome to .NET Conf!</a:t>
            </a:r>
          </a:p>
          <a:p>
            <a:endParaRPr lang="en-US" b="1"/>
          </a:p>
          <a:p>
            <a:r>
              <a:rPr lang="en-US" b="0"/>
              <a:t>I’m Scott Hunter, Director of Program Management for .NET. Today my team and I are going to show off all the new things we have for you for building any type of .NET application! </a:t>
            </a:r>
          </a:p>
          <a:p>
            <a:endParaRPr lang="en-US" b="0"/>
          </a:p>
          <a:p>
            <a:r>
              <a:rPr lang="en-US" b="0"/>
              <a:t>Let’s get started…</a:t>
            </a:r>
          </a:p>
          <a:p>
            <a:r>
              <a:rPr lang="en-US" b="0"/>
              <a:t>&lt;CLICK&gt;</a:t>
            </a:r>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 like to invite Olia on stage to show us how to migrate to .NET Core 3.0.</a:t>
            </a:r>
          </a:p>
        </p:txBody>
      </p:sp>
      <p:sp>
        <p:nvSpPr>
          <p:cNvPr id="4" name="Slide Number Placeholder 3"/>
          <p:cNvSpPr>
            <a:spLocks noGrp="1"/>
          </p:cNvSpPr>
          <p:nvPr>
            <p:ph type="sldNum" sz="quarter" idx="10"/>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3319194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Olia!</a:t>
            </a:r>
          </a:p>
          <a:p>
            <a:endParaRPr lang="en-US"/>
          </a:p>
          <a:p>
            <a:r>
              <a:rPr lang="en-US"/>
              <a:t>Next, we have some exciting new features in </a:t>
            </a:r>
            <a:r>
              <a:rPr lang="en-US" err="1"/>
              <a:t>Xamain</a:t>
            </a:r>
            <a:r>
              <a:rPr lang="en-US"/>
              <a:t> for building mobile apps. </a:t>
            </a:r>
          </a:p>
          <a:p>
            <a:endParaRPr lang="en-US"/>
          </a:p>
          <a:p>
            <a:r>
              <a:rPr lang="en-US"/>
              <a:t>&lt;CLICK&gt;</a:t>
            </a:r>
          </a:p>
        </p:txBody>
      </p:sp>
      <p:sp>
        <p:nvSpPr>
          <p:cNvPr id="4" name="Slide Number Placeholder 3"/>
          <p:cNvSpPr>
            <a:spLocks noGrp="1"/>
          </p:cNvSpPr>
          <p:nvPr>
            <p:ph type="sldNum" sz="quarter" idx="10"/>
          </p:nvPr>
        </p:nvSpPr>
        <p:spPr/>
        <p:txBody>
          <a:bodyPr/>
          <a:lstStyle/>
          <a:p>
            <a:fld id="{E0AE778D-2A57-4226-B72B-26EA3CA60131}" type="slidenum">
              <a:rPr lang="en-US" smtClean="0"/>
              <a:t>21</a:t>
            </a:fld>
            <a:endParaRPr lang="en-US"/>
          </a:p>
        </p:txBody>
      </p:sp>
    </p:spTree>
    <p:extLst>
      <p:ext uri="{BB962C8B-B14F-4D97-AF65-F5344CB8AC3E}">
        <p14:creationId xmlns:p14="http://schemas.microsoft.com/office/powerpoint/2010/main" val="2942936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4915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Xamarin continues to enable more developer productivity features like XAML Hot Reload and Hot Restart which will significantly speed up your mobile development.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If you grab the latest versions of Visual Studio 2019 and Visual Studio 2019 for Mac, you’ll be able to try out these previews. </a:t>
            </a:r>
          </a:p>
        </p:txBody>
      </p:sp>
      <p:sp>
        <p:nvSpPr>
          <p:cNvPr id="4" name="Slide Number Placeholder 3"/>
          <p:cNvSpPr>
            <a:spLocks noGrp="1"/>
          </p:cNvSpPr>
          <p:nvPr>
            <p:ph type="sldNum" sz="quarter" idx="5"/>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2191223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 like to invite James onto the stage to show off some of these awesome new features. </a:t>
            </a:r>
          </a:p>
        </p:txBody>
      </p:sp>
      <p:sp>
        <p:nvSpPr>
          <p:cNvPr id="4" name="Slide Number Placeholder 3"/>
          <p:cNvSpPr>
            <a:spLocks noGrp="1"/>
          </p:cNvSpPr>
          <p:nvPr>
            <p:ph type="sldNum" sz="quarter" idx="10"/>
          </p:nvPr>
        </p:nvSpPr>
        <p:spPr/>
        <p:txBody>
          <a:bodyPr/>
          <a:lstStyle/>
          <a:p>
            <a:fld id="{E0AE778D-2A57-4226-B72B-26EA3CA60131}" type="slidenum">
              <a:rPr lang="en-US" smtClean="0"/>
              <a:t>24</a:t>
            </a:fld>
            <a:endParaRPr lang="en-US"/>
          </a:p>
        </p:txBody>
      </p:sp>
    </p:spTree>
    <p:extLst>
      <p:ext uri="{BB962C8B-B14F-4D97-AF65-F5344CB8AC3E}">
        <p14:creationId xmlns:p14="http://schemas.microsoft.com/office/powerpoint/2010/main" val="3946317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25</a:t>
            </a:fld>
            <a:endParaRPr lang="en-US"/>
          </a:p>
        </p:txBody>
      </p:sp>
    </p:spTree>
    <p:extLst>
      <p:ext uri="{BB962C8B-B14F-4D97-AF65-F5344CB8AC3E}">
        <p14:creationId xmlns:p14="http://schemas.microsoft.com/office/powerpoint/2010/main" val="92442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is a new client-side web UI framework based on .NET and C# instead of JavaScript.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.NET has always had great support for building server-rendered web apps with ASP.NET, where your .NET code runs on the server and generates HTML &amp; JSON responses. But if you ever wanted to add some client-side functionality to your web app that runs in the browser on the user's device, that meant you had to write some JavaScript.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Well, not anymore!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enables full-stack web development with .NET using only open web standards. .NET Core 3.0 ships support for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Server apps, which enables you to handle client-side UI interactions over a real-time </a:t>
            </a:r>
            <a:r>
              <a:rPr lang="en-US" sz="1200" kern="1200" err="1">
                <a:solidFill>
                  <a:schemeClr val="tx1"/>
                </a:solidFill>
                <a:effectLst/>
                <a:latin typeface="+mn-lt"/>
                <a:ea typeface="+mn-ea"/>
                <a:cs typeface="+mn-cs"/>
              </a:rPr>
              <a:t>SignalR</a:t>
            </a:r>
            <a:r>
              <a:rPr lang="en-US" sz="1200" kern="1200">
                <a:solidFill>
                  <a:schemeClr val="tx1"/>
                </a:solidFill>
                <a:effectLst/>
                <a:latin typeface="+mn-lt"/>
                <a:ea typeface="+mn-ea"/>
                <a:cs typeface="+mn-cs"/>
              </a:rPr>
              <a:t> connection. And in the near future with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WebAssembly</a:t>
            </a:r>
            <a:r>
              <a:rPr lang="en-US" sz="1200" kern="1200">
                <a:solidFill>
                  <a:schemeClr val="tx1"/>
                </a:solidFill>
                <a:effectLst/>
                <a:latin typeface="+mn-lt"/>
                <a:ea typeface="+mn-ea"/>
                <a:cs typeface="+mn-cs"/>
              </a:rPr>
              <a:t> you'll be able to run your .NET code directly in the browser on </a:t>
            </a:r>
            <a:r>
              <a:rPr lang="en-US" sz="1200" kern="1200" err="1">
                <a:solidFill>
                  <a:schemeClr val="tx1"/>
                </a:solidFill>
                <a:effectLst/>
                <a:latin typeface="+mn-lt"/>
                <a:ea typeface="+mn-ea"/>
                <a:cs typeface="+mn-cs"/>
              </a:rPr>
              <a:t>WebAssembly</a:t>
            </a:r>
            <a:r>
              <a:rPr lang="en-US" sz="1200" kern="1200">
                <a:solidFill>
                  <a:schemeClr val="tx1"/>
                </a:solidFill>
                <a:effectLst/>
                <a:latin typeface="+mn-lt"/>
                <a:ea typeface="+mn-ea"/>
                <a:cs typeface="+mn-cs"/>
              </a:rPr>
              <a:t>-based .NET runtime.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524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27</a:t>
            </a:fld>
            <a:endParaRPr lang="en-US"/>
          </a:p>
        </p:txBody>
      </p:sp>
    </p:spTree>
    <p:extLst>
      <p:ext uri="{BB962C8B-B14F-4D97-AF65-F5344CB8AC3E}">
        <p14:creationId xmlns:p14="http://schemas.microsoft.com/office/powerpoint/2010/main" val="1550943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28</a:t>
            </a:fld>
            <a:endParaRPr lang="en-US"/>
          </a:p>
        </p:txBody>
      </p:sp>
    </p:spTree>
    <p:extLst>
      <p:ext uri="{BB962C8B-B14F-4D97-AF65-F5344CB8AC3E}">
        <p14:creationId xmlns:p14="http://schemas.microsoft.com/office/powerpoint/2010/main" val="4149970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Support for new scenarios such as Sales Forecasting, Anomaly Detection</a:t>
            </a:r>
          </a:p>
          <a:p>
            <a:r>
              <a:rPr lang="en-US" sz="1200" b="0" i="0" kern="1200">
                <a:solidFill>
                  <a:schemeClr val="tx1"/>
                </a:solidFill>
                <a:effectLst/>
                <a:latin typeface="+mn-lt"/>
                <a:ea typeface="+mn-ea"/>
                <a:cs typeface="+mn-cs"/>
              </a:rPr>
              <a:t>General availability of TensorFlow and ONNX support </a:t>
            </a:r>
          </a:p>
          <a:p>
            <a:r>
              <a:rPr lang="en-US" sz="1200" b="0" i="0" kern="1200">
                <a:solidFill>
                  <a:schemeClr val="tx1"/>
                </a:solidFill>
                <a:effectLst/>
                <a:latin typeface="+mn-lt"/>
                <a:ea typeface="+mn-ea"/>
                <a:cs typeface="+mn-cs"/>
              </a:rPr>
              <a:t>Preview: Native database loader that enables training directly against relational databases</a:t>
            </a:r>
          </a:p>
          <a:p>
            <a:r>
              <a:rPr lang="en-US" sz="1200" b="0" i="0" kern="1200">
                <a:solidFill>
                  <a:schemeClr val="tx1"/>
                </a:solidFill>
                <a:effectLst/>
                <a:latin typeface="+mn-lt"/>
                <a:ea typeface="+mn-ea"/>
                <a:cs typeface="+mn-cs"/>
              </a:rPr>
              <a:t>Preview: Build custom deep learning models using </a:t>
            </a:r>
            <a:r>
              <a:rPr lang="en-US" sz="1200" b="0" i="0" kern="1200" err="1">
                <a:solidFill>
                  <a:schemeClr val="tx1"/>
                </a:solidFill>
                <a:effectLst/>
                <a:latin typeface="+mn-lt"/>
                <a:ea typeface="+mn-ea"/>
                <a:cs typeface="+mn-cs"/>
              </a:rPr>
              <a:t>Tensorflow</a:t>
            </a:r>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Support .NET Core 3 - New scenarios in Model Builder - GitHub Issue classification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"and we're working on adding some cool stuff, which we'll show you an example of in the next demo" .. or something like that (because deep learning for Model Builder won't be released for a while)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214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a:t>You can build anything with .NET.  </a:t>
            </a:r>
          </a:p>
          <a:p>
            <a:endParaRPr lang="en-US" baseline="0"/>
          </a:p>
          <a:p>
            <a:r>
              <a:rPr lang="en-US" baseline="0"/>
              <a:t>We’ve made significant investments in .NET over the years as well as unifying the ecosystem to support building literally anything. From desktop to gaming to the cloud, .NET is a general purpose programming platform that enables all kinds of application scenarios. Once you learn one, you can easily pick up another.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30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30</a:t>
            </a:fld>
            <a:endParaRPr lang="en-US"/>
          </a:p>
        </p:txBody>
      </p:sp>
    </p:spTree>
    <p:extLst>
      <p:ext uri="{BB962C8B-B14F-4D97-AF65-F5344CB8AC3E}">
        <p14:creationId xmlns:p14="http://schemas.microsoft.com/office/powerpoint/2010/main" val="115244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31</a:t>
            </a:fld>
            <a:endParaRPr lang="en-US"/>
          </a:p>
        </p:txBody>
      </p:sp>
    </p:spTree>
    <p:extLst>
      <p:ext uri="{BB962C8B-B14F-4D97-AF65-F5344CB8AC3E}">
        <p14:creationId xmlns:p14="http://schemas.microsoft.com/office/powerpoint/2010/main" val="2342382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Clarify that we support ARM32/ARM64 (that’s for the Pi and friends) but also x64 for devices that need more horse power. This matches the IoT edge offering</a:t>
            </a:r>
          </a:p>
          <a:p>
            <a:r>
              <a:rPr lang="en-US"/>
              <a:t>We offer a new API, in this package: </a:t>
            </a:r>
            <a:r>
              <a:rPr lang="en-US">
                <a:hlinkClick r:id="rId3"/>
              </a:rPr>
              <a:t>https://www.nuget.org/packages/System.Device.Gpio</a:t>
            </a:r>
            <a:r>
              <a:rPr lang="en-US"/>
              <a:t>. Supports GPIO, PWM, SPI and I2C.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339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33</a:t>
            </a:fld>
            <a:endParaRPr lang="en-US"/>
          </a:p>
        </p:txBody>
      </p:sp>
    </p:spTree>
    <p:extLst>
      <p:ext uri="{BB962C8B-B14F-4D97-AF65-F5344CB8AC3E}">
        <p14:creationId xmlns:p14="http://schemas.microsoft.com/office/powerpoint/2010/main" val="12908653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34</a:t>
            </a:fld>
            <a:endParaRPr lang="en-US"/>
          </a:p>
        </p:txBody>
      </p:sp>
    </p:spTree>
    <p:extLst>
      <p:ext uri="{BB962C8B-B14F-4D97-AF65-F5344CB8AC3E}">
        <p14:creationId xmlns:p14="http://schemas.microsoft.com/office/powerpoint/2010/main" val="22529185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35</a:t>
            </a:fld>
            <a:endParaRPr lang="en-US"/>
          </a:p>
        </p:txBody>
      </p:sp>
    </p:spTree>
    <p:extLst>
      <p:ext uri="{BB962C8B-B14F-4D97-AF65-F5344CB8AC3E}">
        <p14:creationId xmlns:p14="http://schemas.microsoft.com/office/powerpoint/2010/main" val="23402272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2019 – Introduce .NET 5 – Windows, Mac, Linux, Android, IOS all run .NET Core’s runtime</a:t>
            </a:r>
            <a:endParaRPr lang="en-US">
              <a:cs typeface="Calibri"/>
            </a:endParaRPr>
          </a:p>
          <a:p>
            <a:pPr lvl="1"/>
            <a:r>
              <a:rPr lang="en-US"/>
              <a:t>Same BCL used on all platforms, same runtime used on all platforms</a:t>
            </a:r>
          </a:p>
          <a:p>
            <a:pPr lvl="1"/>
            <a:r>
              <a:rPr lang="en-US"/>
              <a:t>Native code compilation on all platforms, by merging .NET Native and Mono AOT</a:t>
            </a:r>
          </a:p>
          <a:p>
            <a:pPr lvl="1"/>
            <a:endParaRPr lang="en-US"/>
          </a:p>
          <a:p>
            <a:pPr lvl="1"/>
            <a:r>
              <a:rPr lang="en-US"/>
              <a:t>JIT and AOT Runtime</a:t>
            </a:r>
          </a:p>
          <a:p>
            <a:pPr lvl="1"/>
            <a:endParaRPr lang="en-US">
              <a:cs typeface="Calibri"/>
            </a:endParaRPr>
          </a:p>
          <a:p>
            <a:r>
              <a:rPr lang="en-US" sz="1200">
                <a:effectLst/>
              </a:rPr>
              <a:t>.NET 5 is the next major version of the .NET Platform that brings technologies from .NET Framework, .NET Core and &amp; Mono runtimes and frameworks together into one .NET platform. </a:t>
            </a:r>
            <a:br>
              <a:rPr lang="en-US"/>
            </a:br>
            <a:endParaRPr lang="en-US"/>
          </a:p>
          <a:p>
            <a:r>
              <a:rPr lang="en-US" sz="1200">
                <a:effectLst/>
              </a:rPr>
              <a:t>.NET 5 will have one Base Class Library (BCL) that will contain APIs for building any type of application. All .NET workloads are supported with application frameworks including cross-platform web development with ASP.NET, iOS and Android mobile development with Xamarin, Windows Desktop, and cross-platform IoT. </a:t>
            </a:r>
          </a:p>
          <a:p>
            <a:endParaRPr lang="en-US"/>
          </a:p>
          <a:p>
            <a:r>
              <a:rPr lang="en-US" sz="1200">
                <a:effectLst/>
              </a:rPr>
              <a:t>.NET 5 will have both Just-in-Time (JIT) and Ahead-of-Time (AOT) compilation models for the multiple compute and device scenarios it must support. JIT has better performance for server and desktop workloads as well as development environments. AOT has better startup, a small footprint, and is required for mobile and IoT devices. </a:t>
            </a:r>
          </a:p>
          <a:p>
            <a:endParaRPr lang="en-US"/>
          </a:p>
          <a:p>
            <a:r>
              <a:rPr lang="en-US" sz="1200">
                <a:effectLst/>
              </a:rPr>
              <a:t>.NET 5 will also have one unified toolchain supported by new SDK project types, will have a flexible deployment model (Side-by-Side and self-contained EXEs) and continue .NET Core's superior performance for server &amp; cloud workloads.</a:t>
            </a:r>
            <a:endParaRPr lang="en-US"/>
          </a:p>
          <a:p>
            <a:pPr lvl="0"/>
            <a:endParaRPr lang="en-US">
              <a:cs typeface="Calibri"/>
            </a:endParaRPr>
          </a:p>
          <a:p>
            <a:pPr lvl="1"/>
            <a:endParaRPr lang="en-US">
              <a:cs typeface="Calibri"/>
            </a:endParaRPr>
          </a:p>
          <a:p>
            <a:pPr lvl="1"/>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9/23/2019 11:39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70636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5AC7CE-2342-439D-99E9-F1094D4D7F89}" type="slidenum">
              <a:rPr lang="en-US" smtClean="0"/>
              <a:t>37</a:t>
            </a:fld>
            <a:endParaRPr lang="en-US"/>
          </a:p>
        </p:txBody>
      </p:sp>
    </p:spTree>
    <p:extLst>
      <p:ext uri="{BB962C8B-B14F-4D97-AF65-F5344CB8AC3E}">
        <p14:creationId xmlns:p14="http://schemas.microsoft.com/office/powerpoint/2010/main" val="31384889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927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918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And the platform keeps growing!</a:t>
            </a:r>
          </a:p>
          <a:p>
            <a:endParaRPr lang="en-US" b="1"/>
          </a:p>
          <a:p>
            <a:r>
              <a:rPr lang="en-US" b="0"/>
              <a:t>We’ve seen significant growth with .NET Core, our open source, cross-platform .NET, now has surpassed 1 million active developers per month. </a:t>
            </a:r>
          </a:p>
          <a:p>
            <a:endParaRPr lang="en-US" b="0"/>
          </a:p>
          <a:p>
            <a:r>
              <a:rPr lang="en-US" b="0"/>
              <a:t>And our open source repos are some of the most active on all of GitHub. We’ve accepted over 100 thousand pull requests from the community as we’ve built the platform together.</a:t>
            </a:r>
          </a:p>
          <a:p>
            <a:endParaRPr lang="en-US" b="0"/>
          </a:p>
          <a:p>
            <a:r>
              <a:rPr lang="en-US" b="0"/>
              <a:t>Of course, Visual Studio is our favorite IDE and we see Visual Studio 2019, released in April, has the fastest adoption for any version, EVER. </a:t>
            </a:r>
          </a:p>
          <a:p>
            <a:endParaRPr lang="en-US" b="0"/>
          </a:p>
          <a:p>
            <a:r>
              <a:rPr lang="en-US" b="0"/>
              <a:t>&lt;CLICK&gt;</a:t>
            </a:r>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3407520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Amazing developers like you have built incredible software with .NET for millions of companies around the world, in every industry. Here’s just a few.  You can read their stories on our dot.net website. </a:t>
            </a:r>
          </a:p>
          <a:p>
            <a:endParaRPr lang="en-US" b="0"/>
          </a:p>
          <a:p>
            <a:r>
              <a:rPr lang="en-US" b="0"/>
              <a:t>&lt;CLICK&gt;</a:t>
            </a:r>
          </a:p>
          <a:p>
            <a:endParaRPr lang="en-US" b="1"/>
          </a:p>
          <a:p>
            <a:r>
              <a:rPr lang="en-US" b="1" i="1"/>
              <a:t>Customer notes (optional to call out here. Suggest keep it quick)</a:t>
            </a:r>
          </a:p>
          <a:p>
            <a:r>
              <a:rPr lang="en-US" b="1"/>
              <a:t>Setpoint Medical:</a:t>
            </a:r>
          </a:p>
          <a:p>
            <a:r>
              <a:rPr lang="en-US" sz="1200" b="0" i="0" u="none" strike="noStrike" kern="1200">
                <a:solidFill>
                  <a:schemeClr val="tx1"/>
                </a:solidFill>
                <a:effectLst/>
                <a:latin typeface="+mn-lt"/>
                <a:ea typeface="+mn-ea"/>
                <a:cs typeface="+mn-cs"/>
              </a:rPr>
              <a:t>As a 35-person startup company, </a:t>
            </a:r>
            <a:r>
              <a:rPr lang="en-US" sz="1200" b="1" i="0" u="none" strike="noStrike" kern="1200" err="1">
                <a:solidFill>
                  <a:schemeClr val="tx1"/>
                </a:solidFill>
                <a:effectLst/>
                <a:latin typeface="+mn-lt"/>
                <a:ea typeface="+mn-ea"/>
                <a:cs typeface="+mn-cs"/>
              </a:rPr>
              <a:t>SetPoint</a:t>
            </a:r>
            <a:r>
              <a:rPr lang="en-US" sz="1200" b="1" i="0" u="none" strike="noStrike" kern="1200">
                <a:solidFill>
                  <a:schemeClr val="tx1"/>
                </a:solidFill>
                <a:effectLst/>
                <a:latin typeface="+mn-lt"/>
                <a:ea typeface="+mn-ea"/>
                <a:cs typeface="+mn-cs"/>
              </a:rPr>
              <a:t> Medical is a pioneer in bioelectronic medicine </a:t>
            </a:r>
            <a:r>
              <a:rPr lang="en-US" sz="1200" b="0" i="0" u="none" strike="noStrike" kern="1200">
                <a:solidFill>
                  <a:schemeClr val="tx1"/>
                </a:solidFill>
                <a:effectLst/>
                <a:latin typeface="+mn-lt"/>
                <a:ea typeface="+mn-ea"/>
                <a:cs typeface="+mn-cs"/>
              </a:rPr>
              <a:t>and has developed an implantable electronic therapy for treatment of chronic autoimmune diseases. </a:t>
            </a:r>
            <a:r>
              <a:rPr lang="en-US" sz="1200" b="1" i="0" u="none" strike="noStrike" kern="1200">
                <a:solidFill>
                  <a:schemeClr val="tx1"/>
                </a:solidFill>
                <a:effectLst/>
                <a:latin typeface="+mn-lt"/>
                <a:ea typeface="+mn-ea"/>
                <a:cs typeface="+mn-cs"/>
              </a:rPr>
              <a:t>This field has the potential to disrupt the pharma industry by eliminating drug treatments and side effects for these diseases. </a:t>
            </a:r>
            <a:r>
              <a:rPr lang="en-US" sz="1200" b="0" i="0" u="none" strike="noStrike" kern="1200">
                <a:solidFill>
                  <a:schemeClr val="tx1"/>
                </a:solidFill>
                <a:effectLst/>
                <a:latin typeface="+mn-lt"/>
                <a:ea typeface="+mn-ea"/>
                <a:cs typeface="+mn-cs"/>
              </a:rPr>
              <a:t>They build implantable medical devices used to treat the symptoms of a variety of autoimmune disorders, including Rheumatoid Arthritis, Chron’s Disease, and even Multiple Sclerosis. </a:t>
            </a:r>
            <a:r>
              <a:rPr lang="en-US" b="1"/>
              <a:t> </a:t>
            </a:r>
          </a:p>
          <a:p>
            <a:endParaRPr lang="en-US" b="1"/>
          </a:p>
          <a:p>
            <a:r>
              <a:rPr lang="en-US" b="0"/>
              <a:t>They use WPF for their test infrastructure and applications. </a:t>
            </a:r>
            <a:r>
              <a:rPr lang="en-US" b="1"/>
              <a:t>Moving to .NET Core 3.0 allowed them to take advantage of Windows 10 Bluetooth stack which dramatically simplified their application and helped them achieve regulatory compliance from the US government. </a:t>
            </a:r>
          </a:p>
          <a:p>
            <a:endParaRPr lang="en-US" b="0"/>
          </a:p>
          <a:p>
            <a:r>
              <a:rPr lang="en-US" b="1"/>
              <a:t>UPS: </a:t>
            </a:r>
            <a:r>
              <a:rPr lang="en-US" b="0"/>
              <a:t>(everyone knows UPS)</a:t>
            </a:r>
          </a:p>
          <a:p>
            <a:r>
              <a:rPr lang="en-US" sz="1200" b="0" i="0" u="none" strike="noStrike" kern="1200">
                <a:solidFill>
                  <a:schemeClr val="tx1"/>
                </a:solidFill>
                <a:effectLst/>
                <a:latin typeface="+mn-lt"/>
                <a:ea typeface="+mn-ea"/>
                <a:cs typeface="+mn-cs"/>
              </a:rPr>
              <a:t>UPS Mobile app—has improved customer experience and </a:t>
            </a:r>
            <a:r>
              <a:rPr lang="en-US" sz="1200" b="1" i="0" u="none" strike="noStrike" kern="1200">
                <a:solidFill>
                  <a:schemeClr val="tx1"/>
                </a:solidFill>
                <a:effectLst/>
                <a:latin typeface="+mn-lt"/>
                <a:ea typeface="+mn-ea"/>
                <a:cs typeface="+mn-cs"/>
              </a:rPr>
              <a:t>nearly halved the amount of code, compared with the previous platform-specific versions</a:t>
            </a:r>
            <a:r>
              <a:rPr lang="en-US" sz="1200" b="0" i="0" u="none" strike="noStrike" kern="1200">
                <a:solidFill>
                  <a:schemeClr val="tx1"/>
                </a:solidFill>
                <a:effectLst/>
                <a:latin typeface="+mn-lt"/>
                <a:ea typeface="+mn-ea"/>
                <a:cs typeface="+mn-cs"/>
              </a:rPr>
              <a:t>. Developers quickly brought the app to market using Visual Studio Tools for Xamarin. </a:t>
            </a:r>
          </a:p>
          <a:p>
            <a:endParaRPr lang="en-US" b="0"/>
          </a:p>
          <a:p>
            <a:r>
              <a:rPr lang="en-US" b="1"/>
              <a:t>Siemens </a:t>
            </a:r>
            <a:r>
              <a:rPr lang="en-US" sz="1200" b="1" i="0" u="none" strike="noStrike" kern="1200" err="1">
                <a:solidFill>
                  <a:schemeClr val="tx1"/>
                </a:solidFill>
                <a:effectLst/>
                <a:latin typeface="+mn-lt"/>
                <a:ea typeface="+mn-ea"/>
                <a:cs typeface="+mn-cs"/>
              </a:rPr>
              <a:t>Healthineers</a:t>
            </a:r>
            <a:r>
              <a:rPr lang="en-US" b="1"/>
              <a:t>: </a:t>
            </a:r>
          </a:p>
          <a:p>
            <a:r>
              <a:rPr lang="en-US" sz="1200" b="0" i="0" u="none" strike="noStrike" kern="1200">
                <a:solidFill>
                  <a:schemeClr val="tx1"/>
                </a:solidFill>
                <a:effectLst/>
                <a:latin typeface="+mn-lt"/>
                <a:ea typeface="+mn-ea"/>
                <a:cs typeface="+mn-cs"/>
              </a:rPr>
              <a:t>Siemens </a:t>
            </a:r>
            <a:r>
              <a:rPr lang="en-US" sz="1200" b="0" i="0" u="none" strike="noStrike" kern="1200" err="1">
                <a:solidFill>
                  <a:schemeClr val="tx1"/>
                </a:solidFill>
                <a:effectLst/>
                <a:latin typeface="+mn-lt"/>
                <a:ea typeface="+mn-ea"/>
                <a:cs typeface="+mn-cs"/>
              </a:rPr>
              <a:t>Healthineers</a:t>
            </a:r>
            <a:r>
              <a:rPr lang="en-US" sz="1200" b="0" i="0" u="none" strike="noStrike" kern="1200">
                <a:solidFill>
                  <a:schemeClr val="tx1"/>
                </a:solidFill>
                <a:effectLst/>
                <a:latin typeface="+mn-lt"/>
                <a:ea typeface="+mn-ea"/>
                <a:cs typeface="+mn-cs"/>
              </a:rPr>
              <a:t> is leading the digitalization of healthcare by helping health providers and solution developers bring more value to the delivery of care, ultimately improving the quality of insights derived from healthcare data. Siemens </a:t>
            </a:r>
            <a:r>
              <a:rPr lang="en-US" sz="1200" b="0" i="0" u="none" strike="noStrike" kern="1200" err="1">
                <a:solidFill>
                  <a:schemeClr val="tx1"/>
                </a:solidFill>
                <a:effectLst/>
                <a:latin typeface="+mn-lt"/>
                <a:ea typeface="+mn-ea"/>
                <a:cs typeface="+mn-cs"/>
              </a:rPr>
              <a:t>Healthineers</a:t>
            </a:r>
            <a:r>
              <a:rPr lang="en-US" sz="1200" b="0" i="0" u="none" strike="noStrike" kern="1200">
                <a:solidFill>
                  <a:schemeClr val="tx1"/>
                </a:solidFill>
                <a:effectLst/>
                <a:latin typeface="+mn-lt"/>
                <a:ea typeface="+mn-ea"/>
                <a:cs typeface="+mn-cs"/>
              </a:rPr>
              <a:t> uses Microsoft Azure to make solutions more accessible, and it </a:t>
            </a:r>
            <a:r>
              <a:rPr lang="en-US" sz="1200" b="1" i="0" u="none" strike="noStrike" kern="1200">
                <a:solidFill>
                  <a:schemeClr val="tx1"/>
                </a:solidFill>
                <a:effectLst/>
                <a:latin typeface="+mn-lt"/>
                <a:ea typeface="+mn-ea"/>
                <a:cs typeface="+mn-cs"/>
              </a:rPr>
              <a:t>uses Azure Kubernetes Service (AKS) and .NET Core for a fast, efficient, and competitive development pipeline.</a:t>
            </a:r>
          </a:p>
          <a:p>
            <a:endParaRPr lang="en-US" sz="1200" b="0" i="0" u="none" strike="noStrike" kern="1200">
              <a:solidFill>
                <a:schemeClr val="tx1"/>
              </a:solidFill>
              <a:effectLst/>
              <a:latin typeface="+mn-lt"/>
              <a:ea typeface="+mn-ea"/>
              <a:cs typeface="+mn-cs"/>
            </a:endParaRPr>
          </a:p>
          <a:p>
            <a:r>
              <a:rPr lang="en-US" b="1"/>
              <a:t>Evolution Software:</a:t>
            </a:r>
          </a:p>
          <a:p>
            <a:r>
              <a:rPr lang="en-US" sz="1200" b="0" i="0" u="none" strike="noStrike" kern="1200">
                <a:solidFill>
                  <a:schemeClr val="tx1"/>
                </a:solidFill>
                <a:effectLst/>
                <a:latin typeface="+mn-lt"/>
                <a:ea typeface="+mn-ea"/>
                <a:cs typeface="+mn-cs"/>
              </a:rPr>
              <a:t>Evolution Software Design, Inc. is a consulting firm that helps other organizations apply technology more effectively through strategic technology solutions and by developing healthcare, e-commerce, agriculture, and enterprise applications. One of the company's recent ventures is in the hazelnut industry, partnering with various hazelnut processing companies to improve the quality of hazelnuts from farm to consumer using machine learning and ML.NET. </a:t>
            </a:r>
            <a:r>
              <a:rPr lang="en-US" b="0"/>
              <a:t>Evolution Software </a:t>
            </a:r>
            <a:r>
              <a:rPr lang="en-US" b="1"/>
              <a:t>uses ML.NET to predict moisture levels of hazelnuts during the commercial drying process and alerts operators when they reach the ideal level.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9/23/2019 11:39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9908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let’s get to why we’re here today. .NET Core 3.0 has released so go get it!</a:t>
            </a:r>
          </a:p>
          <a:p>
            <a:endParaRPr lang="en-US"/>
          </a:p>
          <a:p>
            <a:r>
              <a:rPr lang="en-US"/>
              <a:t>We’ve added Windows Desktop support with Windows Forms and WPF support. This brings the capabilities of .NET Core to these UI frameworks. Particularly, flexible deployment with side-by-side and self-contained EXEs so you don’t have to have .NET installed on the machine first anymore.</a:t>
            </a:r>
          </a:p>
          <a:p>
            <a:endParaRPr lang="en-US"/>
          </a:p>
          <a:p>
            <a:r>
              <a:rPr lang="en-US"/>
              <a:t>We also have some exiting new things for Web developers with </a:t>
            </a:r>
            <a:r>
              <a:rPr lang="en-US" err="1"/>
              <a:t>Blazor</a:t>
            </a:r>
            <a:r>
              <a:rPr lang="en-US"/>
              <a:t>, adding full-stack web development with C# and Razor, allowing you to build beautiful and responsive Single Page Apps without having to write JavaScript!</a:t>
            </a:r>
          </a:p>
          <a:p>
            <a:endParaRPr lang="en-US"/>
          </a:p>
          <a:p>
            <a:r>
              <a:rPr lang="en-US"/>
              <a:t>Additionally we have a ton of improvements for building better cloud native, scalable apps and services with ASP.NET as well as some exciting C# 8.0 language features. </a:t>
            </a:r>
          </a:p>
          <a:p>
            <a:endParaRPr lang="en-US"/>
          </a:p>
          <a:p>
            <a:r>
              <a:rPr lang="en-US"/>
              <a:t>&lt;CLICK&gt;</a:t>
            </a:r>
          </a:p>
        </p:txBody>
      </p:sp>
      <p:sp>
        <p:nvSpPr>
          <p:cNvPr id="4" name="Slide Number Placeholder 3"/>
          <p:cNvSpPr>
            <a:spLocks noGrp="1"/>
          </p:cNvSpPr>
          <p:nvPr>
            <p:ph type="sldNum" sz="quarter" idx="5"/>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3189281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We’ve also just released some updates for Visual Studio 2019 version 16.3 and Visual Studio 2019 for Mac version 8.3!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Both add support for .NET Core 3.0 and C# 8.0, have many productivity and performance enhancements and have support for building iOS 13 &amp; Android 10 mobile apps.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 particular, Visual Studio: </a:t>
            </a:r>
          </a:p>
          <a:p>
            <a:r>
              <a:rPr lang="en-US" sz="1200" kern="1200">
                <a:solidFill>
                  <a:schemeClr val="tx1"/>
                </a:solidFill>
                <a:effectLst/>
                <a:latin typeface="+mn-lt"/>
                <a:ea typeface="+mn-ea"/>
                <a:cs typeface="+mn-cs"/>
              </a:rPr>
              <a:t>-   Adds support for creating WPF and Windows Forms desktop applications with .NET Core 3.0, alongside ASP.NET Core web and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applications, </a:t>
            </a:r>
            <a:r>
              <a:rPr lang="en-US" sz="1200" kern="1200" err="1">
                <a:solidFill>
                  <a:schemeClr val="tx1"/>
                </a:solidFill>
                <a:effectLst/>
                <a:latin typeface="+mn-lt"/>
                <a:ea typeface="+mn-ea"/>
                <a:cs typeface="+mn-cs"/>
              </a:rPr>
              <a:t>gRPC</a:t>
            </a:r>
            <a:r>
              <a:rPr lang="en-US" sz="1200" kern="1200">
                <a:solidFill>
                  <a:schemeClr val="tx1"/>
                </a:solidFill>
                <a:effectLst/>
                <a:latin typeface="+mn-lt"/>
                <a:ea typeface="+mn-ea"/>
                <a:cs typeface="+mn-cs"/>
              </a:rPr>
              <a:t> services, and much more. </a:t>
            </a:r>
          </a:p>
          <a:p>
            <a:r>
              <a:rPr lang="en-US" sz="1200" kern="1200">
                <a:solidFill>
                  <a:schemeClr val="tx1"/>
                </a:solidFill>
                <a:effectLst/>
                <a:latin typeface="+mn-lt"/>
                <a:ea typeface="+mn-ea"/>
                <a:cs typeface="+mn-cs"/>
              </a:rPr>
              <a:t>-   You can publish .NET Core 3.0 worker projects to Azure Container Registry, </a:t>
            </a:r>
            <a:r>
              <a:rPr lang="en-US" sz="1200" kern="1200" err="1">
                <a:solidFill>
                  <a:schemeClr val="tx1"/>
                </a:solidFill>
                <a:effectLst/>
                <a:latin typeface="+mn-lt"/>
                <a:ea typeface="+mn-ea"/>
                <a:cs typeface="+mn-cs"/>
              </a:rPr>
              <a:t>DockerHub</a:t>
            </a:r>
            <a:r>
              <a:rPr lang="en-US" sz="1200" kern="1200">
                <a:solidFill>
                  <a:schemeClr val="tx1"/>
                </a:solidFill>
                <a:effectLst/>
                <a:latin typeface="+mn-lt"/>
                <a:ea typeface="+mn-ea"/>
                <a:cs typeface="+mn-cs"/>
              </a:rPr>
              <a:t>, and elsewhere. </a:t>
            </a:r>
          </a:p>
          <a:p>
            <a:pPr marL="171450" indent="-171450">
              <a:buFontTx/>
              <a:buChar char="-"/>
            </a:pPr>
            <a:r>
              <a:rPr lang="en-US" sz="1200" kern="1200">
                <a:solidFill>
                  <a:schemeClr val="tx1"/>
                </a:solidFill>
                <a:effectLst/>
                <a:latin typeface="+mn-lt"/>
                <a:ea typeface="+mn-ea"/>
                <a:cs typeface="+mn-cs"/>
              </a:rPr>
              <a:t>We also added for targeting .NET Framework 4.8 and F# 4.7. </a:t>
            </a:r>
          </a:p>
          <a:p>
            <a:pPr marL="171450" indent="-171450">
              <a:buFontTx/>
              <a:buChar char="-"/>
            </a:pPr>
            <a:r>
              <a:rPr lang="en-US" sz="1200" kern="1200">
                <a:solidFill>
                  <a:schemeClr val="tx1"/>
                </a:solidFill>
                <a:effectLst/>
                <a:latin typeface="+mn-lt"/>
                <a:ea typeface="+mn-ea"/>
                <a:cs typeface="+mn-cs"/>
              </a:rPr>
              <a:t>Multiple productivity improvements were added for .NET developers, like more </a:t>
            </a:r>
            <a:r>
              <a:rPr lang="en-US" sz="1200" kern="1200" err="1">
                <a:solidFill>
                  <a:schemeClr val="tx1"/>
                </a:solidFill>
                <a:effectLst/>
                <a:latin typeface="+mn-lt"/>
                <a:ea typeface="+mn-ea"/>
                <a:cs typeface="+mn-cs"/>
              </a:rPr>
              <a:t>refactorings</a:t>
            </a:r>
            <a:r>
              <a:rPr lang="en-US" sz="1200" kern="1200">
                <a:solidFill>
                  <a:schemeClr val="tx1"/>
                </a:solidFill>
                <a:effectLst/>
                <a:latin typeface="+mn-lt"/>
                <a:ea typeface="+mn-ea"/>
                <a:cs typeface="+mn-cs"/>
              </a:rPr>
              <a:t> and search capabilities.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With Visual Studio 2019 for Mac:</a:t>
            </a:r>
          </a:p>
          <a:p>
            <a:pPr marL="171450" indent="-171450">
              <a:buFontTx/>
              <a:buChar char="-"/>
            </a:pPr>
            <a:r>
              <a:rPr lang="en-US" sz="1200" kern="1200">
                <a:solidFill>
                  <a:schemeClr val="tx1"/>
                </a:solidFill>
                <a:effectLst/>
                <a:latin typeface="+mn-lt"/>
                <a:ea typeface="+mn-ea"/>
                <a:cs typeface="+mn-cs"/>
              </a:rPr>
              <a:t>We enhanced productivity with new C#, Web and XAML editors </a:t>
            </a:r>
          </a:p>
          <a:p>
            <a:pPr marL="171450" indent="-171450">
              <a:buFontTx/>
              <a:buChar char="-"/>
            </a:pPr>
            <a:endParaRPr lang="en-US" sz="1200" kern="1200">
              <a:solidFill>
                <a:schemeClr val="tx1"/>
              </a:solidFill>
              <a:effectLst/>
              <a:latin typeface="+mn-lt"/>
              <a:ea typeface="+mn-ea"/>
              <a:cs typeface="+mn-cs"/>
            </a:endParaRPr>
          </a:p>
          <a:p>
            <a:pPr marL="171450" indent="-171450">
              <a:buFontTx/>
              <a:buChar char="-"/>
            </a:pP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2217600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has a rich ecosystem of partners building additional tools and controls to help you build beautiful, full-featured, applications faster.</a:t>
            </a:r>
          </a:p>
          <a:p>
            <a:endParaRPr lang="en-US"/>
          </a:p>
          <a:p>
            <a:r>
              <a:rPr lang="en-US"/>
              <a:t>We have many partners releasing support for .NET Core 3.0 in their tools and controls today as well. </a:t>
            </a:r>
          </a:p>
          <a:p>
            <a:endParaRPr lang="en-US"/>
          </a:p>
          <a:p>
            <a:r>
              <a:rPr lang="en-US"/>
              <a:t>THANK YOU!!</a:t>
            </a:r>
          </a:p>
          <a:p>
            <a:endParaRPr lang="en-US"/>
          </a:p>
          <a:p>
            <a:r>
              <a:rPr lang="en-US"/>
              <a:t>&lt;CLICK&gt; </a:t>
            </a:r>
          </a:p>
        </p:txBody>
      </p:sp>
      <p:sp>
        <p:nvSpPr>
          <p:cNvPr id="4" name="Slide Number Placeholder 3"/>
          <p:cNvSpPr>
            <a:spLocks noGrp="1"/>
          </p:cNvSpPr>
          <p:nvPr>
            <p:ph type="sldNum" sz="quarter" idx="5"/>
          </p:nvPr>
        </p:nvSpPr>
        <p:spPr/>
        <p:txBody>
          <a:bodyPr/>
          <a:lstStyle/>
          <a:p>
            <a:fld id="{E0AE778D-2A57-4226-B72B-26EA3CA60131}" type="slidenum">
              <a:rPr lang="en-US" smtClean="0"/>
              <a:t>8</a:t>
            </a:fld>
            <a:endParaRPr lang="en-US"/>
          </a:p>
        </p:txBody>
      </p:sp>
    </p:spTree>
    <p:extLst>
      <p:ext uri="{BB962C8B-B14F-4D97-AF65-F5344CB8AC3E}">
        <p14:creationId xmlns:p14="http://schemas.microsoft.com/office/powerpoint/2010/main" val="1261076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we’re going to show you how .NET can be used to build any type of app. We’re going to start with cloud development and microservices. </a:t>
            </a:r>
          </a:p>
          <a:p>
            <a:endParaRPr lang="en-US"/>
          </a:p>
          <a:p>
            <a:r>
              <a:rPr lang="en-US"/>
              <a:t>&lt;CLICK TO NEXT SLIDE&gt;</a:t>
            </a:r>
          </a:p>
        </p:txBody>
      </p:sp>
      <p:sp>
        <p:nvSpPr>
          <p:cNvPr id="4" name="Slide Number Placeholder 3"/>
          <p:cNvSpPr>
            <a:spLocks noGrp="1"/>
          </p:cNvSpPr>
          <p:nvPr>
            <p:ph type="sldNum" sz="quarter" idx="10"/>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1300274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4263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22423"/>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89453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_Stars">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Tree>
    <p:extLst>
      <p:ext uri="{BB962C8B-B14F-4D97-AF65-F5344CB8AC3E}">
        <p14:creationId xmlns:p14="http://schemas.microsoft.com/office/powerpoint/2010/main" val="2611482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56" r:id="rId3"/>
    <p:sldLayoutId id="2147483718" r:id="rId4"/>
    <p:sldLayoutId id="2147483719" r:id="rId5"/>
    <p:sldLayoutId id="2147483720" r:id="rId6"/>
    <p:sldLayoutId id="2147483722" r:id="rId7"/>
    <p:sldLayoutId id="2147483723" r:id="rId8"/>
    <p:sldLayoutId id="2147483725" r:id="rId9"/>
    <p:sldLayoutId id="2147483711" r:id="rId10"/>
    <p:sldLayoutId id="2147483714" r:id="rId11"/>
    <p:sldLayoutId id="2147483752" r:id="rId12"/>
    <p:sldLayoutId id="2147483753" r:id="rId13"/>
    <p:sldLayoutId id="2147483728" r:id="rId14"/>
    <p:sldLayoutId id="2147483726" r:id="rId15"/>
    <p:sldLayoutId id="2147483754" r:id="rId16"/>
    <p:sldLayoutId id="2147483755" r:id="rId17"/>
    <p:sldLayoutId id="214748375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96.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15.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17.xml"/><Relationship Id="rId6" Type="http://schemas.openxmlformats.org/officeDocument/2006/relationships/image" Target="../media/image22.png"/><Relationship Id="rId11" Type="http://schemas.openxmlformats.org/officeDocument/2006/relationships/image" Target="../media/image113.png"/><Relationship Id="rId5" Type="http://schemas.openxmlformats.org/officeDocument/2006/relationships/image" Target="../media/image21.png"/><Relationship Id="rId15" Type="http://schemas.openxmlformats.org/officeDocument/2006/relationships/image" Target="../media/image117.svg"/><Relationship Id="rId10" Type="http://schemas.openxmlformats.org/officeDocument/2006/relationships/image" Target="../media/image112.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116.png"/></Relationships>
</file>

<file path=ppt/slides/_rels/slide3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39.xml"/><Relationship Id="rId16"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3" Type="http://schemas.openxmlformats.org/officeDocument/2006/relationships/image" Target="../media/image36.jpg"/><Relationship Id="rId18" Type="http://schemas.openxmlformats.org/officeDocument/2006/relationships/image" Target="../media/image41.png"/><Relationship Id="rId26" Type="http://schemas.openxmlformats.org/officeDocument/2006/relationships/image" Target="../media/image49.png"/><Relationship Id="rId3" Type="http://schemas.openxmlformats.org/officeDocument/2006/relationships/image" Target="../media/image27.jpeg"/><Relationship Id="rId21" Type="http://schemas.openxmlformats.org/officeDocument/2006/relationships/image" Target="../media/image44.png"/><Relationship Id="rId34" Type="http://schemas.openxmlformats.org/officeDocument/2006/relationships/image" Target="../media/image57.jp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jp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notesSlide" Target="../notesSlides/notesSlide5.xml"/><Relationship Id="rId16" Type="http://schemas.openxmlformats.org/officeDocument/2006/relationships/image" Target="../media/image39.jpg"/><Relationship Id="rId20" Type="http://schemas.openxmlformats.org/officeDocument/2006/relationships/image" Target="../media/image43.png"/><Relationship Id="rId29" Type="http://schemas.openxmlformats.org/officeDocument/2006/relationships/image" Target="../media/image52.svg"/><Relationship Id="rId1" Type="http://schemas.openxmlformats.org/officeDocument/2006/relationships/slideLayout" Target="../slideLayouts/slideLayout17.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svg"/><Relationship Id="rId32" Type="http://schemas.openxmlformats.org/officeDocument/2006/relationships/image" Target="../media/image55.svg"/><Relationship Id="rId5" Type="http://schemas.openxmlformats.org/officeDocument/2006/relationships/image" Target="../media/image28.png"/><Relationship Id="rId15" Type="http://schemas.openxmlformats.org/officeDocument/2006/relationships/image" Target="../media/image38.jp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33.svg"/><Relationship Id="rId19" Type="http://schemas.openxmlformats.org/officeDocument/2006/relationships/image" Target="../media/image42.png"/><Relationship Id="rId31" Type="http://schemas.openxmlformats.org/officeDocument/2006/relationships/image" Target="../media/image54.png"/><Relationship Id="rId4" Type="http://schemas.openxmlformats.org/officeDocument/2006/relationships/hyperlink" Target="http://www.dot.net/customers" TargetMode="External"/><Relationship Id="rId9" Type="http://schemas.openxmlformats.org/officeDocument/2006/relationships/image" Target="../media/image32.png"/><Relationship Id="rId14" Type="http://schemas.openxmlformats.org/officeDocument/2006/relationships/image" Target="../media/image37.jpg"/><Relationship Id="rId22" Type="http://schemas.openxmlformats.org/officeDocument/2006/relationships/image" Target="../media/image45.svg"/><Relationship Id="rId27" Type="http://schemas.openxmlformats.org/officeDocument/2006/relationships/image" Target="../media/image50.svg"/><Relationship Id="rId30" Type="http://schemas.openxmlformats.org/officeDocument/2006/relationships/image" Target="../media/image53.png"/><Relationship Id="rId8"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8.xml"/><Relationship Id="rId16" Type="http://schemas.openxmlformats.org/officeDocument/2006/relationships/image" Target="../media/image72.png"/><Relationship Id="rId1" Type="http://schemas.openxmlformats.org/officeDocument/2006/relationships/slideLayout" Target="../slideLayouts/slideLayout14.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7784" y="658956"/>
            <a:ext cx="11562588" cy="420115"/>
          </a:xfrm>
        </p:spPr>
        <p:txBody>
          <a:bodyPr/>
          <a:lstStyle/>
          <a:p>
            <a:r>
              <a:rPr lang="en-US" sz="4200"/>
              <a:t>Microservices: for faster app development</a:t>
            </a:r>
          </a:p>
        </p:txBody>
      </p:sp>
      <p:sp>
        <p:nvSpPr>
          <p:cNvPr id="69" name="Title 16">
            <a:extLst>
              <a:ext uri="{FF2B5EF4-FFF2-40B4-BE49-F238E27FC236}">
                <a16:creationId xmlns:a16="http://schemas.microsoft.com/office/drawing/2014/main" id="{F5B1BE00-4E61-4F1B-8078-8AB01015C960}"/>
              </a:ext>
            </a:extLst>
          </p:cNvPr>
          <p:cNvSpPr txBox="1">
            <a:spLocks/>
          </p:cNvSpPr>
          <p:nvPr/>
        </p:nvSpPr>
        <p:spPr>
          <a:xfrm>
            <a:off x="1071004" y="2025284"/>
            <a:ext cx="3550399"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spcAft>
                <a:spcPts val="2353"/>
              </a:spcAft>
              <a:buFont typeface="Arial" panose="020B0604020202020204" pitchFamily="34" charset="0"/>
              <a:buChar char="•"/>
              <a:defRPr/>
            </a:pPr>
            <a:r>
              <a:rPr lang="en-US" sz="2000" b="0" spc="0">
                <a:solidFill>
                  <a:schemeClr val="tx1"/>
                </a:solidFill>
                <a:latin typeface="+mn-lt"/>
              </a:rPr>
              <a:t>Independent deployments</a:t>
            </a:r>
          </a:p>
          <a:p>
            <a:pPr marL="268916" indent="-268916">
              <a:spcAft>
                <a:spcPts val="2353"/>
              </a:spcAft>
              <a:buFont typeface="Arial" panose="020B0604020202020204" pitchFamily="34" charset="0"/>
              <a:buChar char="•"/>
              <a:defRPr/>
            </a:pPr>
            <a:r>
              <a:rPr lang="en-US" sz="2000" b="0" spc="0">
                <a:solidFill>
                  <a:schemeClr val="tx1"/>
                </a:solidFill>
                <a:latin typeface="+mn-lt"/>
              </a:rPr>
              <a:t>Improved scale and resource utilization per service</a:t>
            </a:r>
          </a:p>
          <a:p>
            <a:pPr marL="268916" indent="-268916">
              <a:spcAft>
                <a:spcPts val="2353"/>
              </a:spcAft>
              <a:buFont typeface="Arial" panose="020B0604020202020204" pitchFamily="34" charset="0"/>
              <a:buChar char="•"/>
              <a:defRPr/>
            </a:pPr>
            <a:r>
              <a:rPr lang="en-US" sz="2000" b="0" spc="0">
                <a:solidFill>
                  <a:schemeClr val="tx1"/>
                </a:solidFill>
                <a:latin typeface="+mn-lt"/>
              </a:rPr>
              <a:t>Smaller, focused teams</a:t>
            </a:r>
          </a:p>
        </p:txBody>
      </p:sp>
      <p:sp>
        <p:nvSpPr>
          <p:cNvPr id="168" name="Rectangle: Rounded Corners 167">
            <a:extLst>
              <a:ext uri="{FF2B5EF4-FFF2-40B4-BE49-F238E27FC236}">
                <a16:creationId xmlns:a16="http://schemas.microsoft.com/office/drawing/2014/main" id="{25DE4B78-F85D-44B8-B289-E3D65E4FE144}"/>
              </a:ext>
            </a:extLst>
          </p:cNvPr>
          <p:cNvSpPr/>
          <p:nvPr/>
        </p:nvSpPr>
        <p:spPr bwMode="auto">
          <a:xfrm>
            <a:off x="5138074" y="2095298"/>
            <a:ext cx="1776103" cy="36792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69" name="Rectangle: Rounded Corners 168">
            <a:extLst>
              <a:ext uri="{FF2B5EF4-FFF2-40B4-BE49-F238E27FC236}">
                <a16:creationId xmlns:a16="http://schemas.microsoft.com/office/drawing/2014/main" id="{9483E263-B1CD-4911-B573-EAAC4BD4FAC3}"/>
              </a:ext>
            </a:extLst>
          </p:cNvPr>
          <p:cNvSpPr/>
          <p:nvPr/>
        </p:nvSpPr>
        <p:spPr bwMode="auto">
          <a:xfrm>
            <a:off x="7371231" y="2095298"/>
            <a:ext cx="3716155" cy="3716813"/>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70" name="Rectangle: Rounded Corners 169">
            <a:extLst>
              <a:ext uri="{FF2B5EF4-FFF2-40B4-BE49-F238E27FC236}">
                <a16:creationId xmlns:a16="http://schemas.microsoft.com/office/drawing/2014/main" id="{ACC2C9D9-3B74-415A-93D9-08DF40B6A3AF}"/>
              </a:ext>
            </a:extLst>
          </p:cNvPr>
          <p:cNvSpPr/>
          <p:nvPr/>
        </p:nvSpPr>
        <p:spPr>
          <a:xfrm>
            <a:off x="5311613" y="4026434"/>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1" name="Rectangle: Rounded Corners 170">
            <a:extLst>
              <a:ext uri="{FF2B5EF4-FFF2-40B4-BE49-F238E27FC236}">
                <a16:creationId xmlns:a16="http://schemas.microsoft.com/office/drawing/2014/main" id="{954BEF9B-301D-46C3-8093-BA91C5BBE911}"/>
              </a:ext>
            </a:extLst>
          </p:cNvPr>
          <p:cNvSpPr/>
          <p:nvPr/>
        </p:nvSpPr>
        <p:spPr>
          <a:xfrm>
            <a:off x="5311613" y="4601967"/>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2" name="Rectangle: Rounded Corners 171">
            <a:extLst>
              <a:ext uri="{FF2B5EF4-FFF2-40B4-BE49-F238E27FC236}">
                <a16:creationId xmlns:a16="http://schemas.microsoft.com/office/drawing/2014/main" id="{457546E4-ABC6-4498-BFA2-1E7A23C141A9}"/>
              </a:ext>
            </a:extLst>
          </p:cNvPr>
          <p:cNvSpPr/>
          <p:nvPr/>
        </p:nvSpPr>
        <p:spPr>
          <a:xfrm>
            <a:off x="5311613" y="5181747"/>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3" name="Rectangle: Rounded Corners 172">
            <a:extLst>
              <a:ext uri="{FF2B5EF4-FFF2-40B4-BE49-F238E27FC236}">
                <a16:creationId xmlns:a16="http://schemas.microsoft.com/office/drawing/2014/main" id="{CC2F785D-23A7-4DF0-89D8-F10DBBF2E363}"/>
              </a:ext>
            </a:extLst>
          </p:cNvPr>
          <p:cNvSpPr/>
          <p:nvPr/>
        </p:nvSpPr>
        <p:spPr>
          <a:xfrm>
            <a:off x="5311613" y="3455150"/>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4" name="Oval 173">
            <a:extLst>
              <a:ext uri="{FF2B5EF4-FFF2-40B4-BE49-F238E27FC236}">
                <a16:creationId xmlns:a16="http://schemas.microsoft.com/office/drawing/2014/main" id="{58238023-BCCA-4B52-A807-F3E9DF64BD13}"/>
              </a:ext>
            </a:extLst>
          </p:cNvPr>
          <p:cNvSpPr/>
          <p:nvPr/>
        </p:nvSpPr>
        <p:spPr>
          <a:xfrm>
            <a:off x="8093914" y="3426489"/>
            <a:ext cx="2195279" cy="2195279"/>
          </a:xfrm>
          <a:prstGeom prst="ellipse">
            <a:avLst/>
          </a:prstGeom>
          <a:noFill/>
          <a:ln w="381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5" name="Rectangle: Rounded Corners 174">
            <a:extLst>
              <a:ext uri="{FF2B5EF4-FFF2-40B4-BE49-F238E27FC236}">
                <a16:creationId xmlns:a16="http://schemas.microsoft.com/office/drawing/2014/main" id="{97D7FFB3-3FC7-4A53-B094-955902FB6923}"/>
              </a:ext>
            </a:extLst>
          </p:cNvPr>
          <p:cNvSpPr/>
          <p:nvPr/>
        </p:nvSpPr>
        <p:spPr>
          <a:xfrm>
            <a:off x="9416325" y="3973409"/>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6" name="Oval 175">
            <a:extLst>
              <a:ext uri="{FF2B5EF4-FFF2-40B4-BE49-F238E27FC236}">
                <a16:creationId xmlns:a16="http://schemas.microsoft.com/office/drawing/2014/main" id="{0837D423-7AF4-4614-92AB-DC8F399DFBE1}"/>
              </a:ext>
            </a:extLst>
          </p:cNvPr>
          <p:cNvSpPr/>
          <p:nvPr/>
        </p:nvSpPr>
        <p:spPr>
          <a:xfrm>
            <a:off x="9480043" y="4236775"/>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7" name="Rectangle: Rounded Corners 176">
            <a:extLst>
              <a:ext uri="{FF2B5EF4-FFF2-40B4-BE49-F238E27FC236}">
                <a16:creationId xmlns:a16="http://schemas.microsoft.com/office/drawing/2014/main" id="{B099D8C0-E956-4208-828D-DAD705210546}"/>
              </a:ext>
            </a:extLst>
          </p:cNvPr>
          <p:cNvSpPr/>
          <p:nvPr/>
        </p:nvSpPr>
        <p:spPr>
          <a:xfrm>
            <a:off x="10410323" y="4204718"/>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8" name="Rectangle: Rounded Corners 177">
            <a:extLst>
              <a:ext uri="{FF2B5EF4-FFF2-40B4-BE49-F238E27FC236}">
                <a16:creationId xmlns:a16="http://schemas.microsoft.com/office/drawing/2014/main" id="{AFD15962-1A80-4144-B0D5-C59C5A8435AB}"/>
              </a:ext>
            </a:extLst>
          </p:cNvPr>
          <p:cNvSpPr/>
          <p:nvPr/>
        </p:nvSpPr>
        <p:spPr>
          <a:xfrm>
            <a:off x="10410323" y="433028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79" name="Rectangle: Rounded Corners 178">
            <a:extLst>
              <a:ext uri="{FF2B5EF4-FFF2-40B4-BE49-F238E27FC236}">
                <a16:creationId xmlns:a16="http://schemas.microsoft.com/office/drawing/2014/main" id="{42623F80-939E-4F46-B14B-D1AE43217871}"/>
              </a:ext>
            </a:extLst>
          </p:cNvPr>
          <p:cNvSpPr/>
          <p:nvPr/>
        </p:nvSpPr>
        <p:spPr>
          <a:xfrm>
            <a:off x="10410323" y="426750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0" name="Rectangle: Rounded Corners 179">
            <a:extLst>
              <a:ext uri="{FF2B5EF4-FFF2-40B4-BE49-F238E27FC236}">
                <a16:creationId xmlns:a16="http://schemas.microsoft.com/office/drawing/2014/main" id="{1171F467-F872-40DB-8801-107BDF198686}"/>
              </a:ext>
            </a:extLst>
          </p:cNvPr>
          <p:cNvSpPr/>
          <p:nvPr/>
        </p:nvSpPr>
        <p:spPr>
          <a:xfrm>
            <a:off x="9416325" y="4631425"/>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1" name="Oval 180">
            <a:extLst>
              <a:ext uri="{FF2B5EF4-FFF2-40B4-BE49-F238E27FC236}">
                <a16:creationId xmlns:a16="http://schemas.microsoft.com/office/drawing/2014/main" id="{A2CAE237-3045-4F0B-B5B3-F1FC00507AB4}"/>
              </a:ext>
            </a:extLst>
          </p:cNvPr>
          <p:cNvSpPr/>
          <p:nvPr/>
        </p:nvSpPr>
        <p:spPr>
          <a:xfrm>
            <a:off x="9480043" y="4894791"/>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2" name="Rectangle: Rounded Corners 181">
            <a:extLst>
              <a:ext uri="{FF2B5EF4-FFF2-40B4-BE49-F238E27FC236}">
                <a16:creationId xmlns:a16="http://schemas.microsoft.com/office/drawing/2014/main" id="{0E18AEB4-06FA-4E9C-90C4-076701E6F86C}"/>
              </a:ext>
            </a:extLst>
          </p:cNvPr>
          <p:cNvSpPr/>
          <p:nvPr/>
        </p:nvSpPr>
        <p:spPr>
          <a:xfrm>
            <a:off x="10410323" y="4862734"/>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3" name="Rectangle: Rounded Corners 182">
            <a:extLst>
              <a:ext uri="{FF2B5EF4-FFF2-40B4-BE49-F238E27FC236}">
                <a16:creationId xmlns:a16="http://schemas.microsoft.com/office/drawing/2014/main" id="{7408BAD1-F130-4F95-890A-108D9CC4E8F4}"/>
              </a:ext>
            </a:extLst>
          </p:cNvPr>
          <p:cNvSpPr/>
          <p:nvPr/>
        </p:nvSpPr>
        <p:spPr>
          <a:xfrm>
            <a:off x="10410323" y="498830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4" name="Rectangle: Rounded Corners 183">
            <a:extLst>
              <a:ext uri="{FF2B5EF4-FFF2-40B4-BE49-F238E27FC236}">
                <a16:creationId xmlns:a16="http://schemas.microsoft.com/office/drawing/2014/main" id="{D18318FD-36A4-424F-A1F5-85381E14AB98}"/>
              </a:ext>
            </a:extLst>
          </p:cNvPr>
          <p:cNvSpPr/>
          <p:nvPr/>
        </p:nvSpPr>
        <p:spPr>
          <a:xfrm>
            <a:off x="10410323" y="4925517"/>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5" name="Rectangle: Rounded Corners 184">
            <a:extLst>
              <a:ext uri="{FF2B5EF4-FFF2-40B4-BE49-F238E27FC236}">
                <a16:creationId xmlns:a16="http://schemas.microsoft.com/office/drawing/2014/main" id="{79C52BE7-4A4D-4E73-A773-E2B20A3D2BA7}"/>
              </a:ext>
            </a:extLst>
          </p:cNvPr>
          <p:cNvSpPr/>
          <p:nvPr/>
        </p:nvSpPr>
        <p:spPr>
          <a:xfrm>
            <a:off x="7571489" y="4631425"/>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6" name="Oval 185">
            <a:extLst>
              <a:ext uri="{FF2B5EF4-FFF2-40B4-BE49-F238E27FC236}">
                <a16:creationId xmlns:a16="http://schemas.microsoft.com/office/drawing/2014/main" id="{72D1B347-CBE8-4F15-B2B3-FB2571F73F73}"/>
              </a:ext>
            </a:extLst>
          </p:cNvPr>
          <p:cNvSpPr/>
          <p:nvPr/>
        </p:nvSpPr>
        <p:spPr>
          <a:xfrm>
            <a:off x="7635209" y="4894791"/>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7" name="Rectangle: Rounded Corners 186">
            <a:extLst>
              <a:ext uri="{FF2B5EF4-FFF2-40B4-BE49-F238E27FC236}">
                <a16:creationId xmlns:a16="http://schemas.microsoft.com/office/drawing/2014/main" id="{18FE1EB6-33ED-49AE-B122-75CA1A131914}"/>
              </a:ext>
            </a:extLst>
          </p:cNvPr>
          <p:cNvSpPr/>
          <p:nvPr/>
        </p:nvSpPr>
        <p:spPr>
          <a:xfrm>
            <a:off x="8565489" y="4862734"/>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8" name="Rectangle: Rounded Corners 187">
            <a:extLst>
              <a:ext uri="{FF2B5EF4-FFF2-40B4-BE49-F238E27FC236}">
                <a16:creationId xmlns:a16="http://schemas.microsoft.com/office/drawing/2014/main" id="{373C2890-315B-4CDE-93FE-ADCA1F5DD86D}"/>
              </a:ext>
            </a:extLst>
          </p:cNvPr>
          <p:cNvSpPr/>
          <p:nvPr/>
        </p:nvSpPr>
        <p:spPr>
          <a:xfrm>
            <a:off x="8565489" y="498830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89" name="Rectangle: Rounded Corners 188">
            <a:extLst>
              <a:ext uri="{FF2B5EF4-FFF2-40B4-BE49-F238E27FC236}">
                <a16:creationId xmlns:a16="http://schemas.microsoft.com/office/drawing/2014/main" id="{31F0D69A-FC2C-4F59-847D-21D8723B6B62}"/>
              </a:ext>
            </a:extLst>
          </p:cNvPr>
          <p:cNvSpPr/>
          <p:nvPr/>
        </p:nvSpPr>
        <p:spPr>
          <a:xfrm>
            <a:off x="8565489" y="4925517"/>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0" name="Rectangle: Rounded Corners 189">
            <a:extLst>
              <a:ext uri="{FF2B5EF4-FFF2-40B4-BE49-F238E27FC236}">
                <a16:creationId xmlns:a16="http://schemas.microsoft.com/office/drawing/2014/main" id="{7DF68751-BA9A-4060-9E2A-2E51FAAD2CD1}"/>
              </a:ext>
            </a:extLst>
          </p:cNvPr>
          <p:cNvSpPr/>
          <p:nvPr/>
        </p:nvSpPr>
        <p:spPr>
          <a:xfrm>
            <a:off x="7571489" y="3973409"/>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1" name="Oval 190">
            <a:extLst>
              <a:ext uri="{FF2B5EF4-FFF2-40B4-BE49-F238E27FC236}">
                <a16:creationId xmlns:a16="http://schemas.microsoft.com/office/drawing/2014/main" id="{F3FA1AFC-A90D-4BE5-B5BA-3D2345DBE893}"/>
              </a:ext>
            </a:extLst>
          </p:cNvPr>
          <p:cNvSpPr/>
          <p:nvPr/>
        </p:nvSpPr>
        <p:spPr>
          <a:xfrm>
            <a:off x="7635209" y="4236775"/>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2" name="Rectangle: Rounded Corners 191">
            <a:extLst>
              <a:ext uri="{FF2B5EF4-FFF2-40B4-BE49-F238E27FC236}">
                <a16:creationId xmlns:a16="http://schemas.microsoft.com/office/drawing/2014/main" id="{67312378-849D-4FEB-8EDE-CA84F137FB26}"/>
              </a:ext>
            </a:extLst>
          </p:cNvPr>
          <p:cNvSpPr/>
          <p:nvPr/>
        </p:nvSpPr>
        <p:spPr>
          <a:xfrm>
            <a:off x="8565489" y="4204718"/>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3" name="Rectangle: Rounded Corners 192">
            <a:extLst>
              <a:ext uri="{FF2B5EF4-FFF2-40B4-BE49-F238E27FC236}">
                <a16:creationId xmlns:a16="http://schemas.microsoft.com/office/drawing/2014/main" id="{0DFEFC01-75BF-4168-B153-18EF7F7E0461}"/>
              </a:ext>
            </a:extLst>
          </p:cNvPr>
          <p:cNvSpPr/>
          <p:nvPr/>
        </p:nvSpPr>
        <p:spPr>
          <a:xfrm>
            <a:off x="8565489" y="433028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4" name="Rectangle: Rounded Corners 193">
            <a:extLst>
              <a:ext uri="{FF2B5EF4-FFF2-40B4-BE49-F238E27FC236}">
                <a16:creationId xmlns:a16="http://schemas.microsoft.com/office/drawing/2014/main" id="{9E5E99D9-278A-4EE0-B00B-DBE681F54014}"/>
              </a:ext>
            </a:extLst>
          </p:cNvPr>
          <p:cNvSpPr/>
          <p:nvPr/>
        </p:nvSpPr>
        <p:spPr>
          <a:xfrm>
            <a:off x="8565489" y="426750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195" name="Rectangle 194">
            <a:extLst>
              <a:ext uri="{FF2B5EF4-FFF2-40B4-BE49-F238E27FC236}">
                <a16:creationId xmlns:a16="http://schemas.microsoft.com/office/drawing/2014/main" id="{6FC42359-6A46-4C13-9C8D-C556D3E698E7}"/>
              </a:ext>
            </a:extLst>
          </p:cNvPr>
          <p:cNvSpPr/>
          <p:nvPr/>
        </p:nvSpPr>
        <p:spPr>
          <a:xfrm>
            <a:off x="5550592" y="1594435"/>
            <a:ext cx="951067" cy="271554"/>
          </a:xfrm>
          <a:prstGeom prst="rect">
            <a:avLst/>
          </a:prstGeom>
        </p:spPr>
        <p:txBody>
          <a:bodyPr wrap="none">
            <a:spAutoFit/>
          </a:bodyPr>
          <a:lstStyle/>
          <a:p>
            <a:pPr marL="0" lvl="1" algn="ctr" defTabSz="896215">
              <a:defRPr/>
            </a:pPr>
            <a:r>
              <a:rPr lang="en-US" sz="1176" b="1">
                <a:solidFill>
                  <a:srgbClr val="000000"/>
                </a:solidFill>
                <a:latin typeface="Segoe UI" panose="020B0502040204020203" pitchFamily="34" charset="0"/>
                <a:cs typeface="Segoe UI" panose="020B0502040204020203" pitchFamily="34" charset="0"/>
              </a:rPr>
              <a:t>Monolithic</a:t>
            </a:r>
          </a:p>
        </p:txBody>
      </p:sp>
      <p:grpSp>
        <p:nvGrpSpPr>
          <p:cNvPr id="196" name="Group 195">
            <a:extLst>
              <a:ext uri="{FF2B5EF4-FFF2-40B4-BE49-F238E27FC236}">
                <a16:creationId xmlns:a16="http://schemas.microsoft.com/office/drawing/2014/main" id="{5ADC4D44-265F-4889-84F4-78EA83F995C0}"/>
              </a:ext>
            </a:extLst>
          </p:cNvPr>
          <p:cNvGrpSpPr/>
          <p:nvPr/>
        </p:nvGrpSpPr>
        <p:grpSpPr>
          <a:xfrm>
            <a:off x="5642927" y="2411029"/>
            <a:ext cx="766399" cy="766399"/>
            <a:chOff x="3829879" y="2544417"/>
            <a:chExt cx="781878" cy="781878"/>
          </a:xfrm>
        </p:grpSpPr>
        <p:sp>
          <p:nvSpPr>
            <p:cNvPr id="197" name="Rectangle: Rounded Corners 196">
              <a:extLst>
                <a:ext uri="{FF2B5EF4-FFF2-40B4-BE49-F238E27FC236}">
                  <a16:creationId xmlns:a16="http://schemas.microsoft.com/office/drawing/2014/main" id="{145A82BD-96B0-42C8-8954-EB1C50E50B76}"/>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198" name="Group 197">
              <a:extLst>
                <a:ext uri="{FF2B5EF4-FFF2-40B4-BE49-F238E27FC236}">
                  <a16:creationId xmlns:a16="http://schemas.microsoft.com/office/drawing/2014/main" id="{64DEDF94-19D4-4031-852C-CD82FDC5A831}"/>
                </a:ext>
              </a:extLst>
            </p:cNvPr>
            <p:cNvGrpSpPr/>
            <p:nvPr/>
          </p:nvGrpSpPr>
          <p:grpSpPr>
            <a:xfrm>
              <a:off x="3962757" y="2717377"/>
              <a:ext cx="516122" cy="435958"/>
              <a:chOff x="3958213" y="2687192"/>
              <a:chExt cx="516122" cy="435958"/>
            </a:xfrm>
          </p:grpSpPr>
          <p:grpSp>
            <p:nvGrpSpPr>
              <p:cNvPr id="199" name="Group 198">
                <a:extLst>
                  <a:ext uri="{FF2B5EF4-FFF2-40B4-BE49-F238E27FC236}">
                    <a16:creationId xmlns:a16="http://schemas.microsoft.com/office/drawing/2014/main" id="{9EF96089-E271-448F-A852-6F00BF2A4941}"/>
                  </a:ext>
                </a:extLst>
              </p:cNvPr>
              <p:cNvGrpSpPr/>
              <p:nvPr/>
            </p:nvGrpSpPr>
            <p:grpSpPr>
              <a:xfrm>
                <a:off x="4101974" y="2687192"/>
                <a:ext cx="228600" cy="228600"/>
                <a:chOff x="6614096" y="3386015"/>
                <a:chExt cx="182880" cy="182880"/>
              </a:xfrm>
            </p:grpSpPr>
            <p:sp>
              <p:nvSpPr>
                <p:cNvPr id="206" name="Oval 205">
                  <a:extLst>
                    <a:ext uri="{FF2B5EF4-FFF2-40B4-BE49-F238E27FC236}">
                      <a16:creationId xmlns:a16="http://schemas.microsoft.com/office/drawing/2014/main" id="{8E3E8307-76E7-40A0-B187-0845E7457B3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07" name="Oval 206">
                  <a:extLst>
                    <a:ext uri="{FF2B5EF4-FFF2-40B4-BE49-F238E27FC236}">
                      <a16:creationId xmlns:a16="http://schemas.microsoft.com/office/drawing/2014/main" id="{EF44508D-F2C7-4273-B4DD-AF505D364A80}"/>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00" name="Group 199">
                <a:extLst>
                  <a:ext uri="{FF2B5EF4-FFF2-40B4-BE49-F238E27FC236}">
                    <a16:creationId xmlns:a16="http://schemas.microsoft.com/office/drawing/2014/main" id="{93A50504-DFEC-4626-A031-DDC3065E0063}"/>
                  </a:ext>
                </a:extLst>
              </p:cNvPr>
              <p:cNvGrpSpPr/>
              <p:nvPr/>
            </p:nvGrpSpPr>
            <p:grpSpPr>
              <a:xfrm>
                <a:off x="3958213" y="2894550"/>
                <a:ext cx="228600" cy="228600"/>
                <a:chOff x="6614096" y="3386015"/>
                <a:chExt cx="182880" cy="182880"/>
              </a:xfrm>
            </p:grpSpPr>
            <p:sp>
              <p:nvSpPr>
                <p:cNvPr id="204" name="Oval 203">
                  <a:extLst>
                    <a:ext uri="{FF2B5EF4-FFF2-40B4-BE49-F238E27FC236}">
                      <a16:creationId xmlns:a16="http://schemas.microsoft.com/office/drawing/2014/main" id="{D27934E4-648D-45F8-AF60-F7895C129F5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05" name="Oval 204">
                  <a:extLst>
                    <a:ext uri="{FF2B5EF4-FFF2-40B4-BE49-F238E27FC236}">
                      <a16:creationId xmlns:a16="http://schemas.microsoft.com/office/drawing/2014/main" id="{2D00A378-8830-451B-8660-B57DB034B97E}"/>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01" name="Group 200">
                <a:extLst>
                  <a:ext uri="{FF2B5EF4-FFF2-40B4-BE49-F238E27FC236}">
                    <a16:creationId xmlns:a16="http://schemas.microsoft.com/office/drawing/2014/main" id="{CA493C3B-62DF-4462-BA81-EF794D00B9AE}"/>
                  </a:ext>
                </a:extLst>
              </p:cNvPr>
              <p:cNvGrpSpPr/>
              <p:nvPr/>
            </p:nvGrpSpPr>
            <p:grpSpPr>
              <a:xfrm>
                <a:off x="4245735" y="2894550"/>
                <a:ext cx="228600" cy="228600"/>
                <a:chOff x="6614096" y="3386015"/>
                <a:chExt cx="182880" cy="182880"/>
              </a:xfrm>
            </p:grpSpPr>
            <p:sp>
              <p:nvSpPr>
                <p:cNvPr id="202" name="Oval 201">
                  <a:extLst>
                    <a:ext uri="{FF2B5EF4-FFF2-40B4-BE49-F238E27FC236}">
                      <a16:creationId xmlns:a16="http://schemas.microsoft.com/office/drawing/2014/main" id="{1AAC390A-1ACE-46F9-9075-1A197729BC7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03" name="Oval 202">
                  <a:extLst>
                    <a:ext uri="{FF2B5EF4-FFF2-40B4-BE49-F238E27FC236}">
                      <a16:creationId xmlns:a16="http://schemas.microsoft.com/office/drawing/2014/main" id="{5EAE7E91-EDEE-4A59-91A6-972E6304079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grpSp>
      <p:sp>
        <p:nvSpPr>
          <p:cNvPr id="208" name="Rectangle 207">
            <a:extLst>
              <a:ext uri="{FF2B5EF4-FFF2-40B4-BE49-F238E27FC236}">
                <a16:creationId xmlns:a16="http://schemas.microsoft.com/office/drawing/2014/main" id="{1E20559F-96BC-412F-AEA3-79155C13593B}"/>
              </a:ext>
            </a:extLst>
          </p:cNvPr>
          <p:cNvSpPr/>
          <p:nvPr/>
        </p:nvSpPr>
        <p:spPr>
          <a:xfrm>
            <a:off x="5824032" y="2142336"/>
            <a:ext cx="404188" cy="241381"/>
          </a:xfrm>
          <a:prstGeom prst="rect">
            <a:avLst/>
          </a:prstGeom>
        </p:spPr>
        <p:txBody>
          <a:bodyPr wrap="none">
            <a:spAutoFit/>
          </a:bodyPr>
          <a:lstStyle/>
          <a:p>
            <a:pPr marL="0" lvl="1" algn="ctr" defTabSz="896215">
              <a:defRPr/>
            </a:pPr>
            <a:r>
              <a:rPr lang="en-US" sz="980" cap="all">
                <a:solidFill>
                  <a:srgbClr val="000000"/>
                </a:solidFill>
                <a:latin typeface="Segoe UI"/>
              </a:rPr>
              <a:t>App</a:t>
            </a:r>
          </a:p>
        </p:txBody>
      </p:sp>
      <p:sp>
        <p:nvSpPr>
          <p:cNvPr id="209" name="Rectangle: Rounded Corners 208">
            <a:extLst>
              <a:ext uri="{FF2B5EF4-FFF2-40B4-BE49-F238E27FC236}">
                <a16:creationId xmlns:a16="http://schemas.microsoft.com/office/drawing/2014/main" id="{022B1E0A-321D-4366-B657-41E053631A6C}"/>
              </a:ext>
            </a:extLst>
          </p:cNvPr>
          <p:cNvSpPr/>
          <p:nvPr/>
        </p:nvSpPr>
        <p:spPr>
          <a:xfrm>
            <a:off x="8161916" y="2411029"/>
            <a:ext cx="766399" cy="766399"/>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210" name="Group 209">
            <a:extLst>
              <a:ext uri="{FF2B5EF4-FFF2-40B4-BE49-F238E27FC236}">
                <a16:creationId xmlns:a16="http://schemas.microsoft.com/office/drawing/2014/main" id="{E3D3ED17-D11F-4438-A50B-C6FCE2B98156}"/>
              </a:ext>
            </a:extLst>
          </p:cNvPr>
          <p:cNvGrpSpPr/>
          <p:nvPr/>
        </p:nvGrpSpPr>
        <p:grpSpPr>
          <a:xfrm>
            <a:off x="8433078" y="2578511"/>
            <a:ext cx="224075" cy="224075"/>
            <a:chOff x="6614096" y="3386015"/>
            <a:chExt cx="182880" cy="182880"/>
          </a:xfrm>
        </p:grpSpPr>
        <p:sp>
          <p:nvSpPr>
            <p:cNvPr id="211" name="Oval 210">
              <a:extLst>
                <a:ext uri="{FF2B5EF4-FFF2-40B4-BE49-F238E27FC236}">
                  <a16:creationId xmlns:a16="http://schemas.microsoft.com/office/drawing/2014/main" id="{2558DC4F-47B4-4804-A1EF-69647965D44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12" name="Oval 211">
              <a:extLst>
                <a:ext uri="{FF2B5EF4-FFF2-40B4-BE49-F238E27FC236}">
                  <a16:creationId xmlns:a16="http://schemas.microsoft.com/office/drawing/2014/main" id="{AEC61988-14BD-47FF-8244-BBAD4EA55F1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13" name="Group 212">
            <a:extLst>
              <a:ext uri="{FF2B5EF4-FFF2-40B4-BE49-F238E27FC236}">
                <a16:creationId xmlns:a16="http://schemas.microsoft.com/office/drawing/2014/main" id="{1C117B77-F8C2-47EE-B1CA-DE93861B1ED0}"/>
              </a:ext>
            </a:extLst>
          </p:cNvPr>
          <p:cNvGrpSpPr/>
          <p:nvPr/>
        </p:nvGrpSpPr>
        <p:grpSpPr>
          <a:xfrm>
            <a:off x="8292162" y="2781764"/>
            <a:ext cx="224075" cy="224075"/>
            <a:chOff x="6614096" y="3386015"/>
            <a:chExt cx="182880" cy="182880"/>
          </a:xfrm>
        </p:grpSpPr>
        <p:sp>
          <p:nvSpPr>
            <p:cNvPr id="214" name="Oval 213">
              <a:extLst>
                <a:ext uri="{FF2B5EF4-FFF2-40B4-BE49-F238E27FC236}">
                  <a16:creationId xmlns:a16="http://schemas.microsoft.com/office/drawing/2014/main" id="{A9357D86-1556-4207-8073-8C3017B2B04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15" name="Oval 214">
              <a:extLst>
                <a:ext uri="{FF2B5EF4-FFF2-40B4-BE49-F238E27FC236}">
                  <a16:creationId xmlns:a16="http://schemas.microsoft.com/office/drawing/2014/main" id="{7BBAF8E8-5B74-42B4-BD67-DB67FDD2A3F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16" name="Group 215">
            <a:extLst>
              <a:ext uri="{FF2B5EF4-FFF2-40B4-BE49-F238E27FC236}">
                <a16:creationId xmlns:a16="http://schemas.microsoft.com/office/drawing/2014/main" id="{0D55120F-29F3-40FC-B7E3-6A9F35C4A296}"/>
              </a:ext>
            </a:extLst>
          </p:cNvPr>
          <p:cNvGrpSpPr/>
          <p:nvPr/>
        </p:nvGrpSpPr>
        <p:grpSpPr>
          <a:xfrm>
            <a:off x="8573992" y="2781764"/>
            <a:ext cx="224075" cy="224075"/>
            <a:chOff x="6614096" y="3386015"/>
            <a:chExt cx="182880" cy="182880"/>
          </a:xfrm>
        </p:grpSpPr>
        <p:sp>
          <p:nvSpPr>
            <p:cNvPr id="217" name="Oval 216">
              <a:extLst>
                <a:ext uri="{FF2B5EF4-FFF2-40B4-BE49-F238E27FC236}">
                  <a16:creationId xmlns:a16="http://schemas.microsoft.com/office/drawing/2014/main" id="{44304C77-3DE6-4E65-A0C4-4B050A37087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18" name="Oval 217">
              <a:extLst>
                <a:ext uri="{FF2B5EF4-FFF2-40B4-BE49-F238E27FC236}">
                  <a16:creationId xmlns:a16="http://schemas.microsoft.com/office/drawing/2014/main" id="{05615B1A-A0E3-4802-BD32-C09B9263127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sp>
        <p:nvSpPr>
          <p:cNvPr id="219" name="Rectangle: Rounded Corners 218">
            <a:extLst>
              <a:ext uri="{FF2B5EF4-FFF2-40B4-BE49-F238E27FC236}">
                <a16:creationId xmlns:a16="http://schemas.microsoft.com/office/drawing/2014/main" id="{A8401C0E-E53B-4E9B-90D9-4731DB5DF0A3}"/>
              </a:ext>
            </a:extLst>
          </p:cNvPr>
          <p:cNvSpPr/>
          <p:nvPr/>
        </p:nvSpPr>
        <p:spPr>
          <a:xfrm>
            <a:off x="9441413" y="2411029"/>
            <a:ext cx="766399" cy="766399"/>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220" name="Group 219">
            <a:extLst>
              <a:ext uri="{FF2B5EF4-FFF2-40B4-BE49-F238E27FC236}">
                <a16:creationId xmlns:a16="http://schemas.microsoft.com/office/drawing/2014/main" id="{70907C3F-7307-4DCC-8929-111EFE5549B5}"/>
              </a:ext>
            </a:extLst>
          </p:cNvPr>
          <p:cNvGrpSpPr/>
          <p:nvPr/>
        </p:nvGrpSpPr>
        <p:grpSpPr>
          <a:xfrm>
            <a:off x="9712575" y="2578511"/>
            <a:ext cx="224075" cy="224075"/>
            <a:chOff x="6614096" y="3386015"/>
            <a:chExt cx="182880" cy="182880"/>
          </a:xfrm>
        </p:grpSpPr>
        <p:sp>
          <p:nvSpPr>
            <p:cNvPr id="221" name="Oval 220">
              <a:extLst>
                <a:ext uri="{FF2B5EF4-FFF2-40B4-BE49-F238E27FC236}">
                  <a16:creationId xmlns:a16="http://schemas.microsoft.com/office/drawing/2014/main" id="{BB86CFFB-CDD7-473B-8562-D08A4BD462D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22" name="Oval 221">
              <a:extLst>
                <a:ext uri="{FF2B5EF4-FFF2-40B4-BE49-F238E27FC236}">
                  <a16:creationId xmlns:a16="http://schemas.microsoft.com/office/drawing/2014/main" id="{5FB81A75-D333-4D4B-AC9F-878BFC82613D}"/>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23" name="Group 222">
            <a:extLst>
              <a:ext uri="{FF2B5EF4-FFF2-40B4-BE49-F238E27FC236}">
                <a16:creationId xmlns:a16="http://schemas.microsoft.com/office/drawing/2014/main" id="{48B9DCA3-85E6-423F-A78F-2B125273ECFF}"/>
              </a:ext>
            </a:extLst>
          </p:cNvPr>
          <p:cNvGrpSpPr/>
          <p:nvPr/>
        </p:nvGrpSpPr>
        <p:grpSpPr>
          <a:xfrm>
            <a:off x="9571660" y="2781764"/>
            <a:ext cx="224075" cy="224075"/>
            <a:chOff x="6614096" y="3386015"/>
            <a:chExt cx="182880" cy="182880"/>
          </a:xfrm>
        </p:grpSpPr>
        <p:sp>
          <p:nvSpPr>
            <p:cNvPr id="224" name="Oval 223">
              <a:extLst>
                <a:ext uri="{FF2B5EF4-FFF2-40B4-BE49-F238E27FC236}">
                  <a16:creationId xmlns:a16="http://schemas.microsoft.com/office/drawing/2014/main" id="{DE2B9124-FC1E-434D-BF5F-AB0D6E35AB0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25" name="Oval 224">
              <a:extLst>
                <a:ext uri="{FF2B5EF4-FFF2-40B4-BE49-F238E27FC236}">
                  <a16:creationId xmlns:a16="http://schemas.microsoft.com/office/drawing/2014/main" id="{527BE789-D900-4DFD-9B2A-5460B79B3892}"/>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26" name="Group 225">
            <a:extLst>
              <a:ext uri="{FF2B5EF4-FFF2-40B4-BE49-F238E27FC236}">
                <a16:creationId xmlns:a16="http://schemas.microsoft.com/office/drawing/2014/main" id="{A666695D-1225-4FE7-8FCD-C72B9594111C}"/>
              </a:ext>
            </a:extLst>
          </p:cNvPr>
          <p:cNvGrpSpPr/>
          <p:nvPr/>
        </p:nvGrpSpPr>
        <p:grpSpPr>
          <a:xfrm>
            <a:off x="9853489" y="2781764"/>
            <a:ext cx="224075" cy="224075"/>
            <a:chOff x="6614096" y="3386015"/>
            <a:chExt cx="182880" cy="182880"/>
          </a:xfrm>
        </p:grpSpPr>
        <p:sp>
          <p:nvSpPr>
            <p:cNvPr id="227" name="Oval 226">
              <a:extLst>
                <a:ext uri="{FF2B5EF4-FFF2-40B4-BE49-F238E27FC236}">
                  <a16:creationId xmlns:a16="http://schemas.microsoft.com/office/drawing/2014/main" id="{1397DEDB-3814-4DF2-B204-B7D03E3885C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28" name="Oval 227">
              <a:extLst>
                <a:ext uri="{FF2B5EF4-FFF2-40B4-BE49-F238E27FC236}">
                  <a16:creationId xmlns:a16="http://schemas.microsoft.com/office/drawing/2014/main" id="{4155789B-C8A2-49F0-AA7F-4F83D4E4CC7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sp>
        <p:nvSpPr>
          <p:cNvPr id="229" name="Rectangle 228">
            <a:extLst>
              <a:ext uri="{FF2B5EF4-FFF2-40B4-BE49-F238E27FC236}">
                <a16:creationId xmlns:a16="http://schemas.microsoft.com/office/drawing/2014/main" id="{D2501604-170A-403A-8C9A-213735624D2A}"/>
              </a:ext>
            </a:extLst>
          </p:cNvPr>
          <p:cNvSpPr/>
          <p:nvPr/>
        </p:nvSpPr>
        <p:spPr>
          <a:xfrm>
            <a:off x="8343020" y="2147081"/>
            <a:ext cx="404188" cy="241381"/>
          </a:xfrm>
          <a:prstGeom prst="rect">
            <a:avLst/>
          </a:prstGeom>
        </p:spPr>
        <p:txBody>
          <a:bodyPr wrap="none">
            <a:spAutoFit/>
          </a:bodyPr>
          <a:lstStyle/>
          <a:p>
            <a:pPr marL="0" lvl="1" algn="ctr" defTabSz="896215">
              <a:defRPr/>
            </a:pPr>
            <a:r>
              <a:rPr lang="en-US" sz="980" cap="all">
                <a:solidFill>
                  <a:sysClr val="windowText" lastClr="000000"/>
                </a:solidFill>
                <a:latin typeface="Segoe UI"/>
              </a:rPr>
              <a:t>App</a:t>
            </a:r>
          </a:p>
        </p:txBody>
      </p:sp>
      <p:sp>
        <p:nvSpPr>
          <p:cNvPr id="230" name="Rectangle 229">
            <a:extLst>
              <a:ext uri="{FF2B5EF4-FFF2-40B4-BE49-F238E27FC236}">
                <a16:creationId xmlns:a16="http://schemas.microsoft.com/office/drawing/2014/main" id="{6E3A483A-3096-4BD2-9F84-70E3D54F5655}"/>
              </a:ext>
            </a:extLst>
          </p:cNvPr>
          <p:cNvSpPr/>
          <p:nvPr/>
        </p:nvSpPr>
        <p:spPr>
          <a:xfrm>
            <a:off x="9622518" y="2147081"/>
            <a:ext cx="404188" cy="241381"/>
          </a:xfrm>
          <a:prstGeom prst="rect">
            <a:avLst/>
          </a:prstGeom>
        </p:spPr>
        <p:txBody>
          <a:bodyPr wrap="none">
            <a:spAutoFit/>
          </a:bodyPr>
          <a:lstStyle/>
          <a:p>
            <a:pPr marL="0" lvl="1" algn="ctr" defTabSz="896215">
              <a:defRPr/>
            </a:pPr>
            <a:r>
              <a:rPr lang="en-US" sz="980" cap="all">
                <a:solidFill>
                  <a:sysClr val="windowText" lastClr="000000"/>
                </a:solidFill>
                <a:latin typeface="Segoe UI"/>
              </a:rPr>
              <a:t>App</a:t>
            </a:r>
          </a:p>
        </p:txBody>
      </p:sp>
      <p:sp>
        <p:nvSpPr>
          <p:cNvPr id="231" name="Rectangle 230">
            <a:extLst>
              <a:ext uri="{FF2B5EF4-FFF2-40B4-BE49-F238E27FC236}">
                <a16:creationId xmlns:a16="http://schemas.microsoft.com/office/drawing/2014/main" id="{F709F085-9064-4F84-8C45-168A51D9557B}"/>
              </a:ext>
            </a:extLst>
          </p:cNvPr>
          <p:cNvSpPr/>
          <p:nvPr/>
        </p:nvSpPr>
        <p:spPr>
          <a:xfrm>
            <a:off x="8654395" y="1594435"/>
            <a:ext cx="1149830" cy="271554"/>
          </a:xfrm>
          <a:prstGeom prst="rect">
            <a:avLst/>
          </a:prstGeom>
        </p:spPr>
        <p:txBody>
          <a:bodyPr wrap="none">
            <a:spAutoFit/>
          </a:bodyPr>
          <a:lstStyle/>
          <a:p>
            <a:pPr marL="0" lvl="1" algn="ctr" defTabSz="896215">
              <a:defRPr/>
            </a:pPr>
            <a:r>
              <a:rPr lang="en-US" sz="1176" b="1">
                <a:solidFill>
                  <a:srgbClr val="000000"/>
                </a:solidFill>
                <a:latin typeface="Segoe UI" panose="020B0502040204020203" pitchFamily="34" charset="0"/>
                <a:cs typeface="Segoe UI" panose="020B0502040204020203" pitchFamily="34" charset="0"/>
              </a:rPr>
              <a:t>Microservices</a:t>
            </a:r>
          </a:p>
        </p:txBody>
      </p:sp>
      <p:sp>
        <p:nvSpPr>
          <p:cNvPr id="232" name="Rectangle 231">
            <a:extLst>
              <a:ext uri="{FF2B5EF4-FFF2-40B4-BE49-F238E27FC236}">
                <a16:creationId xmlns:a16="http://schemas.microsoft.com/office/drawing/2014/main" id="{4682FFF0-F041-4D15-9807-A2B1AD4846A3}"/>
              </a:ext>
            </a:extLst>
          </p:cNvPr>
          <p:cNvSpPr/>
          <p:nvPr/>
        </p:nvSpPr>
        <p:spPr>
          <a:xfrm>
            <a:off x="5183524" y="1789548"/>
            <a:ext cx="1685205" cy="271554"/>
          </a:xfrm>
          <a:prstGeom prst="rect">
            <a:avLst/>
          </a:prstGeom>
        </p:spPr>
        <p:txBody>
          <a:bodyPr wrap="none">
            <a:spAutoFit/>
          </a:bodyPr>
          <a:lstStyle/>
          <a:p>
            <a:pPr marL="0" lvl="1" algn="ctr" defTabSz="896215">
              <a:defRPr/>
            </a:pPr>
            <a:r>
              <a:rPr lang="en-US" sz="1176">
                <a:solidFill>
                  <a:srgbClr val="000000"/>
                </a:solidFill>
                <a:latin typeface="Segoe UI" panose="020B0502040204020203" pitchFamily="34" charset="0"/>
                <a:cs typeface="Segoe UI" panose="020B0502040204020203" pitchFamily="34" charset="0"/>
              </a:rPr>
              <a:t>Large, all-inclusive app</a:t>
            </a:r>
          </a:p>
        </p:txBody>
      </p:sp>
      <p:sp>
        <p:nvSpPr>
          <p:cNvPr id="233" name="Rectangle 232">
            <a:extLst>
              <a:ext uri="{FF2B5EF4-FFF2-40B4-BE49-F238E27FC236}">
                <a16:creationId xmlns:a16="http://schemas.microsoft.com/office/drawing/2014/main" id="{CC6334A8-88CA-4A8E-AD14-82E52852BE3B}"/>
              </a:ext>
            </a:extLst>
          </p:cNvPr>
          <p:cNvSpPr/>
          <p:nvPr/>
        </p:nvSpPr>
        <p:spPr>
          <a:xfrm>
            <a:off x="8218022" y="1789548"/>
            <a:ext cx="2022573" cy="271554"/>
          </a:xfrm>
          <a:prstGeom prst="rect">
            <a:avLst/>
          </a:prstGeom>
        </p:spPr>
        <p:txBody>
          <a:bodyPr wrap="none">
            <a:spAutoFit/>
          </a:bodyPr>
          <a:lstStyle/>
          <a:p>
            <a:pPr marL="0" lvl="1" algn="ctr" defTabSz="896215">
              <a:defRPr/>
            </a:pPr>
            <a:r>
              <a:rPr lang="en-US" sz="1176">
                <a:solidFill>
                  <a:srgbClr val="000000"/>
                </a:solidFill>
                <a:latin typeface="Segoe UI" panose="020B0502040204020203" pitchFamily="34" charset="0"/>
                <a:cs typeface="Segoe UI" panose="020B0502040204020203" pitchFamily="34" charset="0"/>
              </a:rPr>
              <a:t>Small, independent services</a:t>
            </a:r>
          </a:p>
        </p:txBody>
      </p:sp>
      <p:sp>
        <p:nvSpPr>
          <p:cNvPr id="234" name="Oval 233">
            <a:extLst>
              <a:ext uri="{FF2B5EF4-FFF2-40B4-BE49-F238E27FC236}">
                <a16:creationId xmlns:a16="http://schemas.microsoft.com/office/drawing/2014/main" id="{6D12A127-F50F-4979-86EE-8592EA639A1D}"/>
              </a:ext>
            </a:extLst>
          </p:cNvPr>
          <p:cNvSpPr/>
          <p:nvPr/>
        </p:nvSpPr>
        <p:spPr>
          <a:xfrm>
            <a:off x="5375332" y="3718516"/>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35" name="Rectangle: Rounded Corners 234">
            <a:extLst>
              <a:ext uri="{FF2B5EF4-FFF2-40B4-BE49-F238E27FC236}">
                <a16:creationId xmlns:a16="http://schemas.microsoft.com/office/drawing/2014/main" id="{644C172D-B1EF-4D81-944E-874A4E7B196C}"/>
              </a:ext>
            </a:extLst>
          </p:cNvPr>
          <p:cNvSpPr/>
          <p:nvPr/>
        </p:nvSpPr>
        <p:spPr>
          <a:xfrm>
            <a:off x="6305612" y="3686459"/>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36" name="Rectangle: Rounded Corners 235">
            <a:extLst>
              <a:ext uri="{FF2B5EF4-FFF2-40B4-BE49-F238E27FC236}">
                <a16:creationId xmlns:a16="http://schemas.microsoft.com/office/drawing/2014/main" id="{041A3291-FA82-49A7-8E65-808021F9DD4F}"/>
              </a:ext>
            </a:extLst>
          </p:cNvPr>
          <p:cNvSpPr/>
          <p:nvPr/>
        </p:nvSpPr>
        <p:spPr>
          <a:xfrm>
            <a:off x="6305612" y="3812026"/>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37" name="Rectangle: Rounded Corners 236">
            <a:extLst>
              <a:ext uri="{FF2B5EF4-FFF2-40B4-BE49-F238E27FC236}">
                <a16:creationId xmlns:a16="http://schemas.microsoft.com/office/drawing/2014/main" id="{9F74FA47-0E99-4F31-9094-11B46CD8CA0E}"/>
              </a:ext>
            </a:extLst>
          </p:cNvPr>
          <p:cNvSpPr/>
          <p:nvPr/>
        </p:nvSpPr>
        <p:spPr>
          <a:xfrm>
            <a:off x="6305612" y="3749243"/>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38" name="Oval 237">
            <a:extLst>
              <a:ext uri="{FF2B5EF4-FFF2-40B4-BE49-F238E27FC236}">
                <a16:creationId xmlns:a16="http://schemas.microsoft.com/office/drawing/2014/main" id="{99EB299C-1652-42C5-8636-85BB9EF6DC69}"/>
              </a:ext>
            </a:extLst>
          </p:cNvPr>
          <p:cNvSpPr/>
          <p:nvPr/>
        </p:nvSpPr>
        <p:spPr>
          <a:xfrm>
            <a:off x="5375332" y="4289802"/>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39" name="Rectangle: Rounded Corners 238">
            <a:extLst>
              <a:ext uri="{FF2B5EF4-FFF2-40B4-BE49-F238E27FC236}">
                <a16:creationId xmlns:a16="http://schemas.microsoft.com/office/drawing/2014/main" id="{F121B8BD-C336-4D38-B011-BB183A2C3CC0}"/>
              </a:ext>
            </a:extLst>
          </p:cNvPr>
          <p:cNvSpPr/>
          <p:nvPr/>
        </p:nvSpPr>
        <p:spPr>
          <a:xfrm>
            <a:off x="6305612" y="425774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0" name="Rectangle: Rounded Corners 239">
            <a:extLst>
              <a:ext uri="{FF2B5EF4-FFF2-40B4-BE49-F238E27FC236}">
                <a16:creationId xmlns:a16="http://schemas.microsoft.com/office/drawing/2014/main" id="{6B1CE161-D728-4358-B6E5-3ADD2396A7B6}"/>
              </a:ext>
            </a:extLst>
          </p:cNvPr>
          <p:cNvSpPr/>
          <p:nvPr/>
        </p:nvSpPr>
        <p:spPr>
          <a:xfrm>
            <a:off x="6305612" y="438331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1" name="Rectangle: Rounded Corners 240">
            <a:extLst>
              <a:ext uri="{FF2B5EF4-FFF2-40B4-BE49-F238E27FC236}">
                <a16:creationId xmlns:a16="http://schemas.microsoft.com/office/drawing/2014/main" id="{FE92D626-3D30-4DFB-9EE1-E6A0539B0A01}"/>
              </a:ext>
            </a:extLst>
          </p:cNvPr>
          <p:cNvSpPr/>
          <p:nvPr/>
        </p:nvSpPr>
        <p:spPr>
          <a:xfrm>
            <a:off x="6305612" y="4320529"/>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2" name="Oval 241">
            <a:extLst>
              <a:ext uri="{FF2B5EF4-FFF2-40B4-BE49-F238E27FC236}">
                <a16:creationId xmlns:a16="http://schemas.microsoft.com/office/drawing/2014/main" id="{EE7E58CC-BB2A-48FB-91B1-F3EEFDCB939A}"/>
              </a:ext>
            </a:extLst>
          </p:cNvPr>
          <p:cNvSpPr/>
          <p:nvPr/>
        </p:nvSpPr>
        <p:spPr>
          <a:xfrm>
            <a:off x="5375332" y="4865334"/>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3" name="Rectangle: Rounded Corners 242">
            <a:extLst>
              <a:ext uri="{FF2B5EF4-FFF2-40B4-BE49-F238E27FC236}">
                <a16:creationId xmlns:a16="http://schemas.microsoft.com/office/drawing/2014/main" id="{BAC3380C-41D1-425D-A8BE-CA26AA3B74E6}"/>
              </a:ext>
            </a:extLst>
          </p:cNvPr>
          <p:cNvSpPr/>
          <p:nvPr/>
        </p:nvSpPr>
        <p:spPr>
          <a:xfrm>
            <a:off x="6305612" y="4833277"/>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4" name="Rectangle: Rounded Corners 243">
            <a:extLst>
              <a:ext uri="{FF2B5EF4-FFF2-40B4-BE49-F238E27FC236}">
                <a16:creationId xmlns:a16="http://schemas.microsoft.com/office/drawing/2014/main" id="{48E4D3AC-F4B6-42D2-B78E-8072779F3671}"/>
              </a:ext>
            </a:extLst>
          </p:cNvPr>
          <p:cNvSpPr/>
          <p:nvPr/>
        </p:nvSpPr>
        <p:spPr>
          <a:xfrm>
            <a:off x="6305612" y="4958844"/>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5" name="Rectangle: Rounded Corners 244">
            <a:extLst>
              <a:ext uri="{FF2B5EF4-FFF2-40B4-BE49-F238E27FC236}">
                <a16:creationId xmlns:a16="http://schemas.microsoft.com/office/drawing/2014/main" id="{06F188BF-AF6E-4812-A2E2-A8CBC5B9280E}"/>
              </a:ext>
            </a:extLst>
          </p:cNvPr>
          <p:cNvSpPr/>
          <p:nvPr/>
        </p:nvSpPr>
        <p:spPr>
          <a:xfrm>
            <a:off x="6305612" y="489606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6" name="Oval 245">
            <a:extLst>
              <a:ext uri="{FF2B5EF4-FFF2-40B4-BE49-F238E27FC236}">
                <a16:creationId xmlns:a16="http://schemas.microsoft.com/office/drawing/2014/main" id="{B88AFF70-DA6D-43FF-AB7D-9CEDB5C54729}"/>
              </a:ext>
            </a:extLst>
          </p:cNvPr>
          <p:cNvSpPr/>
          <p:nvPr/>
        </p:nvSpPr>
        <p:spPr>
          <a:xfrm>
            <a:off x="5375332" y="5445114"/>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7" name="Rectangle: Rounded Corners 246">
            <a:extLst>
              <a:ext uri="{FF2B5EF4-FFF2-40B4-BE49-F238E27FC236}">
                <a16:creationId xmlns:a16="http://schemas.microsoft.com/office/drawing/2014/main" id="{09BFB76D-7DF7-4159-9B9F-74B3A66092BC}"/>
              </a:ext>
            </a:extLst>
          </p:cNvPr>
          <p:cNvSpPr/>
          <p:nvPr/>
        </p:nvSpPr>
        <p:spPr>
          <a:xfrm>
            <a:off x="6305612" y="5413056"/>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8" name="Rectangle: Rounded Corners 247">
            <a:extLst>
              <a:ext uri="{FF2B5EF4-FFF2-40B4-BE49-F238E27FC236}">
                <a16:creationId xmlns:a16="http://schemas.microsoft.com/office/drawing/2014/main" id="{8882D3F5-7090-4167-9043-5454F0185ED7}"/>
              </a:ext>
            </a:extLst>
          </p:cNvPr>
          <p:cNvSpPr/>
          <p:nvPr/>
        </p:nvSpPr>
        <p:spPr>
          <a:xfrm>
            <a:off x="6305612" y="5538623"/>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49" name="Rectangle: Rounded Corners 248">
            <a:extLst>
              <a:ext uri="{FF2B5EF4-FFF2-40B4-BE49-F238E27FC236}">
                <a16:creationId xmlns:a16="http://schemas.microsoft.com/office/drawing/2014/main" id="{06184793-8321-4A42-AFA8-D97FBB12C4C5}"/>
              </a:ext>
            </a:extLst>
          </p:cNvPr>
          <p:cNvSpPr/>
          <p:nvPr/>
        </p:nvSpPr>
        <p:spPr>
          <a:xfrm>
            <a:off x="6305612" y="5475840"/>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50" name="Rectangle: Rounded Corners 249">
            <a:extLst>
              <a:ext uri="{FF2B5EF4-FFF2-40B4-BE49-F238E27FC236}">
                <a16:creationId xmlns:a16="http://schemas.microsoft.com/office/drawing/2014/main" id="{8C952FB7-130F-45FE-903F-554284DFEDE1}"/>
              </a:ext>
            </a:extLst>
          </p:cNvPr>
          <p:cNvSpPr/>
          <p:nvPr/>
        </p:nvSpPr>
        <p:spPr>
          <a:xfrm>
            <a:off x="8486118" y="3341961"/>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51" name="Oval 250">
            <a:extLst>
              <a:ext uri="{FF2B5EF4-FFF2-40B4-BE49-F238E27FC236}">
                <a16:creationId xmlns:a16="http://schemas.microsoft.com/office/drawing/2014/main" id="{E079C3F2-BCDE-469E-9C92-60FFEFE3808F}"/>
              </a:ext>
            </a:extLst>
          </p:cNvPr>
          <p:cNvSpPr/>
          <p:nvPr/>
        </p:nvSpPr>
        <p:spPr>
          <a:xfrm>
            <a:off x="8549837" y="3605329"/>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52" name="Rectangle: Rounded Corners 251">
            <a:extLst>
              <a:ext uri="{FF2B5EF4-FFF2-40B4-BE49-F238E27FC236}">
                <a16:creationId xmlns:a16="http://schemas.microsoft.com/office/drawing/2014/main" id="{3F813915-B7FE-4A95-BD23-B319C5B570C3}"/>
              </a:ext>
            </a:extLst>
          </p:cNvPr>
          <p:cNvSpPr/>
          <p:nvPr/>
        </p:nvSpPr>
        <p:spPr>
          <a:xfrm>
            <a:off x="9480117" y="357327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53" name="Rectangle: Rounded Corners 252">
            <a:extLst>
              <a:ext uri="{FF2B5EF4-FFF2-40B4-BE49-F238E27FC236}">
                <a16:creationId xmlns:a16="http://schemas.microsoft.com/office/drawing/2014/main" id="{A05B78E5-8FA2-46AD-A3E0-C529B352B7B4}"/>
              </a:ext>
            </a:extLst>
          </p:cNvPr>
          <p:cNvSpPr/>
          <p:nvPr/>
        </p:nvSpPr>
        <p:spPr>
          <a:xfrm>
            <a:off x="9480117" y="3698839"/>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54" name="Rectangle: Rounded Corners 253">
            <a:extLst>
              <a:ext uri="{FF2B5EF4-FFF2-40B4-BE49-F238E27FC236}">
                <a16:creationId xmlns:a16="http://schemas.microsoft.com/office/drawing/2014/main" id="{FEF5BB9F-87FB-42E3-859E-7BB6AB1627BD}"/>
              </a:ext>
            </a:extLst>
          </p:cNvPr>
          <p:cNvSpPr/>
          <p:nvPr/>
        </p:nvSpPr>
        <p:spPr>
          <a:xfrm>
            <a:off x="9480117" y="3636056"/>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255" name="Group 254">
            <a:extLst>
              <a:ext uri="{FF2B5EF4-FFF2-40B4-BE49-F238E27FC236}">
                <a16:creationId xmlns:a16="http://schemas.microsoft.com/office/drawing/2014/main" id="{AA729A33-18EE-4122-BA88-4A25C7F7B6C7}"/>
              </a:ext>
            </a:extLst>
          </p:cNvPr>
          <p:cNvGrpSpPr/>
          <p:nvPr/>
        </p:nvGrpSpPr>
        <p:grpSpPr>
          <a:xfrm>
            <a:off x="8755392" y="3428373"/>
            <a:ext cx="134445" cy="134445"/>
            <a:chOff x="6614096" y="3386015"/>
            <a:chExt cx="182880" cy="182880"/>
          </a:xfrm>
        </p:grpSpPr>
        <p:sp>
          <p:nvSpPr>
            <p:cNvPr id="256" name="Oval 255">
              <a:extLst>
                <a:ext uri="{FF2B5EF4-FFF2-40B4-BE49-F238E27FC236}">
                  <a16:creationId xmlns:a16="http://schemas.microsoft.com/office/drawing/2014/main" id="{81E1C1D0-EAFB-4137-A857-C968E4D18E2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57" name="Oval 256">
              <a:extLst>
                <a:ext uri="{FF2B5EF4-FFF2-40B4-BE49-F238E27FC236}">
                  <a16:creationId xmlns:a16="http://schemas.microsoft.com/office/drawing/2014/main" id="{D45EE62A-40F3-4E37-B43A-7F184F08F792}"/>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58" name="Group 257">
            <a:extLst>
              <a:ext uri="{FF2B5EF4-FFF2-40B4-BE49-F238E27FC236}">
                <a16:creationId xmlns:a16="http://schemas.microsoft.com/office/drawing/2014/main" id="{B6DDC14C-001D-446C-AEEB-C25B41E8913F}"/>
              </a:ext>
            </a:extLst>
          </p:cNvPr>
          <p:cNvGrpSpPr/>
          <p:nvPr/>
        </p:nvGrpSpPr>
        <p:grpSpPr>
          <a:xfrm>
            <a:off x="8922481" y="3587176"/>
            <a:ext cx="134445" cy="134445"/>
            <a:chOff x="6614096" y="3386015"/>
            <a:chExt cx="182880" cy="182880"/>
          </a:xfrm>
        </p:grpSpPr>
        <p:sp>
          <p:nvSpPr>
            <p:cNvPr id="259" name="Oval 258">
              <a:extLst>
                <a:ext uri="{FF2B5EF4-FFF2-40B4-BE49-F238E27FC236}">
                  <a16:creationId xmlns:a16="http://schemas.microsoft.com/office/drawing/2014/main" id="{FDE53557-0B66-40D2-9F8C-35DB6DD7336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60" name="Oval 259">
              <a:extLst>
                <a:ext uri="{FF2B5EF4-FFF2-40B4-BE49-F238E27FC236}">
                  <a16:creationId xmlns:a16="http://schemas.microsoft.com/office/drawing/2014/main" id="{7DDDF459-5FCB-4655-818D-A9EAB8E6A81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61" name="Group 260">
            <a:extLst>
              <a:ext uri="{FF2B5EF4-FFF2-40B4-BE49-F238E27FC236}">
                <a16:creationId xmlns:a16="http://schemas.microsoft.com/office/drawing/2014/main" id="{61DCFCB3-04A2-4FFF-90AA-5AB8E93C0C7D}"/>
              </a:ext>
            </a:extLst>
          </p:cNvPr>
          <p:cNvGrpSpPr/>
          <p:nvPr/>
        </p:nvGrpSpPr>
        <p:grpSpPr>
          <a:xfrm>
            <a:off x="9256661" y="3587176"/>
            <a:ext cx="134445" cy="134445"/>
            <a:chOff x="6614096" y="3386015"/>
            <a:chExt cx="182880" cy="182880"/>
          </a:xfrm>
        </p:grpSpPr>
        <p:sp>
          <p:nvSpPr>
            <p:cNvPr id="262" name="Oval 261">
              <a:extLst>
                <a:ext uri="{FF2B5EF4-FFF2-40B4-BE49-F238E27FC236}">
                  <a16:creationId xmlns:a16="http://schemas.microsoft.com/office/drawing/2014/main" id="{27DFA389-FC7C-4A8C-8BE2-7BAC3563F98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63" name="Oval 262">
              <a:extLst>
                <a:ext uri="{FF2B5EF4-FFF2-40B4-BE49-F238E27FC236}">
                  <a16:creationId xmlns:a16="http://schemas.microsoft.com/office/drawing/2014/main" id="{5966F06D-CCCB-42DF-8948-56720E3551C4}"/>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64" name="Group 263">
            <a:extLst>
              <a:ext uri="{FF2B5EF4-FFF2-40B4-BE49-F238E27FC236}">
                <a16:creationId xmlns:a16="http://schemas.microsoft.com/office/drawing/2014/main" id="{DB91A177-9FDF-4954-B093-53615998069E}"/>
              </a:ext>
            </a:extLst>
          </p:cNvPr>
          <p:cNvGrpSpPr/>
          <p:nvPr/>
        </p:nvGrpSpPr>
        <p:grpSpPr>
          <a:xfrm>
            <a:off x="9089571" y="3428373"/>
            <a:ext cx="134445" cy="134445"/>
            <a:chOff x="6614096" y="3386015"/>
            <a:chExt cx="182880" cy="182880"/>
          </a:xfrm>
        </p:grpSpPr>
        <p:sp>
          <p:nvSpPr>
            <p:cNvPr id="265" name="Oval 264">
              <a:extLst>
                <a:ext uri="{FF2B5EF4-FFF2-40B4-BE49-F238E27FC236}">
                  <a16:creationId xmlns:a16="http://schemas.microsoft.com/office/drawing/2014/main" id="{143B03C8-CE69-44F6-A86B-F7CE3ED568B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66" name="Oval 265">
              <a:extLst>
                <a:ext uri="{FF2B5EF4-FFF2-40B4-BE49-F238E27FC236}">
                  <a16:creationId xmlns:a16="http://schemas.microsoft.com/office/drawing/2014/main" id="{2B3E44C0-BD9F-4A67-9D4A-F72134BB908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sp>
        <p:nvSpPr>
          <p:cNvPr id="267" name="Rectangle: Rounded Corners 266">
            <a:extLst>
              <a:ext uri="{FF2B5EF4-FFF2-40B4-BE49-F238E27FC236}">
                <a16:creationId xmlns:a16="http://schemas.microsoft.com/office/drawing/2014/main" id="{004B58FC-F85B-4810-B3F9-3286A37E288D}"/>
              </a:ext>
            </a:extLst>
          </p:cNvPr>
          <p:cNvSpPr/>
          <p:nvPr/>
        </p:nvSpPr>
        <p:spPr>
          <a:xfrm>
            <a:off x="8486118" y="5250951"/>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68" name="Oval 267">
            <a:extLst>
              <a:ext uri="{FF2B5EF4-FFF2-40B4-BE49-F238E27FC236}">
                <a16:creationId xmlns:a16="http://schemas.microsoft.com/office/drawing/2014/main" id="{5E8697A2-B4C8-42BE-8D3D-4E630D4A8812}"/>
              </a:ext>
            </a:extLst>
          </p:cNvPr>
          <p:cNvSpPr/>
          <p:nvPr/>
        </p:nvSpPr>
        <p:spPr>
          <a:xfrm>
            <a:off x="8549837" y="5514318"/>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69" name="Rectangle: Rounded Corners 268">
            <a:extLst>
              <a:ext uri="{FF2B5EF4-FFF2-40B4-BE49-F238E27FC236}">
                <a16:creationId xmlns:a16="http://schemas.microsoft.com/office/drawing/2014/main" id="{9A9D5FDD-CCD5-4B42-B475-130FAC414CCD}"/>
              </a:ext>
            </a:extLst>
          </p:cNvPr>
          <p:cNvSpPr/>
          <p:nvPr/>
        </p:nvSpPr>
        <p:spPr>
          <a:xfrm>
            <a:off x="9480117" y="548226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70" name="Rectangle: Rounded Corners 269">
            <a:extLst>
              <a:ext uri="{FF2B5EF4-FFF2-40B4-BE49-F238E27FC236}">
                <a16:creationId xmlns:a16="http://schemas.microsoft.com/office/drawing/2014/main" id="{56D80709-7D30-431F-8077-7EB28206FDC5}"/>
              </a:ext>
            </a:extLst>
          </p:cNvPr>
          <p:cNvSpPr/>
          <p:nvPr/>
        </p:nvSpPr>
        <p:spPr>
          <a:xfrm>
            <a:off x="9480117" y="5607828"/>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sp>
        <p:nvSpPr>
          <p:cNvPr id="271" name="Rectangle: Rounded Corners 270">
            <a:extLst>
              <a:ext uri="{FF2B5EF4-FFF2-40B4-BE49-F238E27FC236}">
                <a16:creationId xmlns:a16="http://schemas.microsoft.com/office/drawing/2014/main" id="{17E1D2BB-CA19-4E29-8C3B-35243B4AB668}"/>
              </a:ext>
            </a:extLst>
          </p:cNvPr>
          <p:cNvSpPr/>
          <p:nvPr/>
        </p:nvSpPr>
        <p:spPr>
          <a:xfrm>
            <a:off x="9480117" y="554504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272" name="Group 271">
            <a:extLst>
              <a:ext uri="{FF2B5EF4-FFF2-40B4-BE49-F238E27FC236}">
                <a16:creationId xmlns:a16="http://schemas.microsoft.com/office/drawing/2014/main" id="{F4BEAC74-2652-4CEF-95AE-DF9B608DC562}"/>
              </a:ext>
            </a:extLst>
          </p:cNvPr>
          <p:cNvGrpSpPr/>
          <p:nvPr/>
        </p:nvGrpSpPr>
        <p:grpSpPr>
          <a:xfrm>
            <a:off x="9882311" y="4855712"/>
            <a:ext cx="134445" cy="134445"/>
            <a:chOff x="6614096" y="3386015"/>
            <a:chExt cx="182880" cy="182880"/>
          </a:xfrm>
        </p:grpSpPr>
        <p:sp>
          <p:nvSpPr>
            <p:cNvPr id="273" name="Oval 272">
              <a:extLst>
                <a:ext uri="{FF2B5EF4-FFF2-40B4-BE49-F238E27FC236}">
                  <a16:creationId xmlns:a16="http://schemas.microsoft.com/office/drawing/2014/main" id="{3B9BF1A7-E1C7-4D45-92EC-57F3F2BA7C7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74" name="Oval 273">
              <a:extLst>
                <a:ext uri="{FF2B5EF4-FFF2-40B4-BE49-F238E27FC236}">
                  <a16:creationId xmlns:a16="http://schemas.microsoft.com/office/drawing/2014/main" id="{D431636C-7373-476F-9C28-9B1F63C84CD5}"/>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75" name="Group 274">
            <a:extLst>
              <a:ext uri="{FF2B5EF4-FFF2-40B4-BE49-F238E27FC236}">
                <a16:creationId xmlns:a16="http://schemas.microsoft.com/office/drawing/2014/main" id="{325D7906-31D5-4DBA-A255-F0B8ED4FB4DD}"/>
              </a:ext>
            </a:extLst>
          </p:cNvPr>
          <p:cNvGrpSpPr/>
          <p:nvPr/>
        </p:nvGrpSpPr>
        <p:grpSpPr>
          <a:xfrm>
            <a:off x="9974734" y="4710186"/>
            <a:ext cx="134445" cy="134445"/>
            <a:chOff x="6614096" y="3386015"/>
            <a:chExt cx="182880" cy="182880"/>
          </a:xfrm>
        </p:grpSpPr>
        <p:sp>
          <p:nvSpPr>
            <p:cNvPr id="276" name="Oval 275">
              <a:extLst>
                <a:ext uri="{FF2B5EF4-FFF2-40B4-BE49-F238E27FC236}">
                  <a16:creationId xmlns:a16="http://schemas.microsoft.com/office/drawing/2014/main" id="{8055E64F-04F1-4B5F-B12C-B7ADDB735C3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77" name="Oval 276">
              <a:extLst>
                <a:ext uri="{FF2B5EF4-FFF2-40B4-BE49-F238E27FC236}">
                  <a16:creationId xmlns:a16="http://schemas.microsoft.com/office/drawing/2014/main" id="{C90BB419-D6F3-4908-84F6-244BE640F83F}"/>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78" name="Group 277">
            <a:extLst>
              <a:ext uri="{FF2B5EF4-FFF2-40B4-BE49-F238E27FC236}">
                <a16:creationId xmlns:a16="http://schemas.microsoft.com/office/drawing/2014/main" id="{F5FAE697-0913-4F91-A088-EE40DB257CD3}"/>
              </a:ext>
            </a:extLst>
          </p:cNvPr>
          <p:cNvGrpSpPr/>
          <p:nvPr/>
        </p:nvGrpSpPr>
        <p:grpSpPr>
          <a:xfrm>
            <a:off x="10067157" y="4855712"/>
            <a:ext cx="134445" cy="134445"/>
            <a:chOff x="6614096" y="3386015"/>
            <a:chExt cx="182880" cy="182880"/>
          </a:xfrm>
        </p:grpSpPr>
        <p:sp>
          <p:nvSpPr>
            <p:cNvPr id="279" name="Oval 278">
              <a:extLst>
                <a:ext uri="{FF2B5EF4-FFF2-40B4-BE49-F238E27FC236}">
                  <a16:creationId xmlns:a16="http://schemas.microsoft.com/office/drawing/2014/main" id="{EA3ACD01-55DB-4747-A600-93E62B55895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80" name="Oval 279">
              <a:extLst>
                <a:ext uri="{FF2B5EF4-FFF2-40B4-BE49-F238E27FC236}">
                  <a16:creationId xmlns:a16="http://schemas.microsoft.com/office/drawing/2014/main" id="{3DE97D18-3038-434F-8CCD-F6D9795A9401}"/>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81" name="Group 280">
            <a:extLst>
              <a:ext uri="{FF2B5EF4-FFF2-40B4-BE49-F238E27FC236}">
                <a16:creationId xmlns:a16="http://schemas.microsoft.com/office/drawing/2014/main" id="{2F891B17-7FB4-445C-AF49-E0672BBC9779}"/>
              </a:ext>
            </a:extLst>
          </p:cNvPr>
          <p:cNvGrpSpPr/>
          <p:nvPr/>
        </p:nvGrpSpPr>
        <p:grpSpPr>
          <a:xfrm>
            <a:off x="9775032" y="4148186"/>
            <a:ext cx="134445" cy="134445"/>
            <a:chOff x="6614096" y="3386015"/>
            <a:chExt cx="182880" cy="182880"/>
          </a:xfrm>
        </p:grpSpPr>
        <p:sp>
          <p:nvSpPr>
            <p:cNvPr id="282" name="Oval 281">
              <a:extLst>
                <a:ext uri="{FF2B5EF4-FFF2-40B4-BE49-F238E27FC236}">
                  <a16:creationId xmlns:a16="http://schemas.microsoft.com/office/drawing/2014/main" id="{55C3B6EB-5DE9-4659-98E9-8610D336DAA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83" name="Oval 282">
              <a:extLst>
                <a:ext uri="{FF2B5EF4-FFF2-40B4-BE49-F238E27FC236}">
                  <a16:creationId xmlns:a16="http://schemas.microsoft.com/office/drawing/2014/main" id="{B6A1DD64-7F9C-4E31-95B7-58BBCA37E4F8}"/>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84" name="Group 283">
            <a:extLst>
              <a:ext uri="{FF2B5EF4-FFF2-40B4-BE49-F238E27FC236}">
                <a16:creationId xmlns:a16="http://schemas.microsoft.com/office/drawing/2014/main" id="{002879F6-B43F-4C94-8790-3A8DF7C402BA}"/>
              </a:ext>
            </a:extLst>
          </p:cNvPr>
          <p:cNvGrpSpPr/>
          <p:nvPr/>
        </p:nvGrpSpPr>
        <p:grpSpPr>
          <a:xfrm>
            <a:off x="9949815" y="4148186"/>
            <a:ext cx="134445" cy="134445"/>
            <a:chOff x="6614096" y="3386015"/>
            <a:chExt cx="182880" cy="182880"/>
          </a:xfrm>
        </p:grpSpPr>
        <p:sp>
          <p:nvSpPr>
            <p:cNvPr id="285" name="Oval 284">
              <a:extLst>
                <a:ext uri="{FF2B5EF4-FFF2-40B4-BE49-F238E27FC236}">
                  <a16:creationId xmlns:a16="http://schemas.microsoft.com/office/drawing/2014/main" id="{F2A6EF99-D3A8-4975-8783-018037F32FA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86" name="Oval 285">
              <a:extLst>
                <a:ext uri="{FF2B5EF4-FFF2-40B4-BE49-F238E27FC236}">
                  <a16:creationId xmlns:a16="http://schemas.microsoft.com/office/drawing/2014/main" id="{D988C1AC-FD79-4EE8-8C07-CE2472643C1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87" name="Group 286">
            <a:extLst>
              <a:ext uri="{FF2B5EF4-FFF2-40B4-BE49-F238E27FC236}">
                <a16:creationId xmlns:a16="http://schemas.microsoft.com/office/drawing/2014/main" id="{8E3A15FC-EBB0-4C42-BB25-4AD681D3B897}"/>
              </a:ext>
            </a:extLst>
          </p:cNvPr>
          <p:cNvGrpSpPr/>
          <p:nvPr/>
        </p:nvGrpSpPr>
        <p:grpSpPr>
          <a:xfrm>
            <a:off x="10124597" y="4148186"/>
            <a:ext cx="134445" cy="134445"/>
            <a:chOff x="6614096" y="3386015"/>
            <a:chExt cx="182880" cy="182880"/>
          </a:xfrm>
        </p:grpSpPr>
        <p:sp>
          <p:nvSpPr>
            <p:cNvPr id="288" name="Oval 287">
              <a:extLst>
                <a:ext uri="{FF2B5EF4-FFF2-40B4-BE49-F238E27FC236}">
                  <a16:creationId xmlns:a16="http://schemas.microsoft.com/office/drawing/2014/main" id="{1301A296-281C-4824-88A5-9413D50D5D0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89" name="Oval 288">
              <a:extLst>
                <a:ext uri="{FF2B5EF4-FFF2-40B4-BE49-F238E27FC236}">
                  <a16:creationId xmlns:a16="http://schemas.microsoft.com/office/drawing/2014/main" id="{C23906C7-D414-4B9B-859F-02DE132FA727}"/>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90" name="Group 289">
            <a:extLst>
              <a:ext uri="{FF2B5EF4-FFF2-40B4-BE49-F238E27FC236}">
                <a16:creationId xmlns:a16="http://schemas.microsoft.com/office/drawing/2014/main" id="{058FD61D-B2B6-4516-B942-ED2D64113BF0}"/>
              </a:ext>
            </a:extLst>
          </p:cNvPr>
          <p:cNvGrpSpPr/>
          <p:nvPr/>
        </p:nvGrpSpPr>
        <p:grpSpPr>
          <a:xfrm>
            <a:off x="7840418" y="4049854"/>
            <a:ext cx="134445" cy="134445"/>
            <a:chOff x="6614096" y="3386015"/>
            <a:chExt cx="182880" cy="182880"/>
          </a:xfrm>
        </p:grpSpPr>
        <p:sp>
          <p:nvSpPr>
            <p:cNvPr id="291" name="Oval 290">
              <a:extLst>
                <a:ext uri="{FF2B5EF4-FFF2-40B4-BE49-F238E27FC236}">
                  <a16:creationId xmlns:a16="http://schemas.microsoft.com/office/drawing/2014/main" id="{15B230F1-7713-4C61-BF7C-E1A61BFB410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92" name="Oval 291">
              <a:extLst>
                <a:ext uri="{FF2B5EF4-FFF2-40B4-BE49-F238E27FC236}">
                  <a16:creationId xmlns:a16="http://schemas.microsoft.com/office/drawing/2014/main" id="{1A14D292-D740-4E95-A589-9A2CA2F745B1}"/>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93" name="Group 292">
            <a:extLst>
              <a:ext uri="{FF2B5EF4-FFF2-40B4-BE49-F238E27FC236}">
                <a16:creationId xmlns:a16="http://schemas.microsoft.com/office/drawing/2014/main" id="{9DFB53E4-56CD-4F6B-BD97-01585E41BEC9}"/>
              </a:ext>
            </a:extLst>
          </p:cNvPr>
          <p:cNvGrpSpPr/>
          <p:nvPr/>
        </p:nvGrpSpPr>
        <p:grpSpPr>
          <a:xfrm>
            <a:off x="8019582" y="4056636"/>
            <a:ext cx="134445" cy="134445"/>
            <a:chOff x="6614096" y="3386015"/>
            <a:chExt cx="182880" cy="182880"/>
          </a:xfrm>
        </p:grpSpPr>
        <p:sp>
          <p:nvSpPr>
            <p:cNvPr id="294" name="Oval 293">
              <a:extLst>
                <a:ext uri="{FF2B5EF4-FFF2-40B4-BE49-F238E27FC236}">
                  <a16:creationId xmlns:a16="http://schemas.microsoft.com/office/drawing/2014/main" id="{F126B3F1-1BD4-4556-B670-B6CD80AB5DB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95" name="Oval 294">
              <a:extLst>
                <a:ext uri="{FF2B5EF4-FFF2-40B4-BE49-F238E27FC236}">
                  <a16:creationId xmlns:a16="http://schemas.microsoft.com/office/drawing/2014/main" id="{530337ED-D9B9-4036-9C1D-59BF4519D1D7}"/>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96" name="Group 295">
            <a:extLst>
              <a:ext uri="{FF2B5EF4-FFF2-40B4-BE49-F238E27FC236}">
                <a16:creationId xmlns:a16="http://schemas.microsoft.com/office/drawing/2014/main" id="{21AE794A-2C2E-404F-B547-189085239305}"/>
              </a:ext>
            </a:extLst>
          </p:cNvPr>
          <p:cNvGrpSpPr/>
          <p:nvPr/>
        </p:nvGrpSpPr>
        <p:grpSpPr>
          <a:xfrm>
            <a:off x="8225184" y="4053185"/>
            <a:ext cx="134445" cy="134445"/>
            <a:chOff x="6614096" y="3386015"/>
            <a:chExt cx="182880" cy="182880"/>
          </a:xfrm>
        </p:grpSpPr>
        <p:sp>
          <p:nvSpPr>
            <p:cNvPr id="297" name="Oval 296">
              <a:extLst>
                <a:ext uri="{FF2B5EF4-FFF2-40B4-BE49-F238E27FC236}">
                  <a16:creationId xmlns:a16="http://schemas.microsoft.com/office/drawing/2014/main" id="{6B70D79D-0524-4849-BD41-719FF3DF530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298" name="Oval 297">
              <a:extLst>
                <a:ext uri="{FF2B5EF4-FFF2-40B4-BE49-F238E27FC236}">
                  <a16:creationId xmlns:a16="http://schemas.microsoft.com/office/drawing/2014/main" id="{37B0C302-A769-44C8-BA95-624C42CB677A}"/>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299" name="Group 298">
            <a:extLst>
              <a:ext uri="{FF2B5EF4-FFF2-40B4-BE49-F238E27FC236}">
                <a16:creationId xmlns:a16="http://schemas.microsoft.com/office/drawing/2014/main" id="{83136664-30DB-4B4D-8A79-AFFE3AB06EC9}"/>
              </a:ext>
            </a:extLst>
          </p:cNvPr>
          <p:cNvGrpSpPr/>
          <p:nvPr/>
        </p:nvGrpSpPr>
        <p:grpSpPr>
          <a:xfrm>
            <a:off x="7921200" y="4217302"/>
            <a:ext cx="134445" cy="134445"/>
            <a:chOff x="6614096" y="3386015"/>
            <a:chExt cx="182880" cy="182880"/>
          </a:xfrm>
        </p:grpSpPr>
        <p:sp>
          <p:nvSpPr>
            <p:cNvPr id="300" name="Oval 299">
              <a:extLst>
                <a:ext uri="{FF2B5EF4-FFF2-40B4-BE49-F238E27FC236}">
                  <a16:creationId xmlns:a16="http://schemas.microsoft.com/office/drawing/2014/main" id="{A1DDADBC-19C0-46CA-BF77-5E64E59DC0D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01" name="Oval 300">
              <a:extLst>
                <a:ext uri="{FF2B5EF4-FFF2-40B4-BE49-F238E27FC236}">
                  <a16:creationId xmlns:a16="http://schemas.microsoft.com/office/drawing/2014/main" id="{D1762D4E-0595-4E3F-B599-718118C937EA}"/>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02" name="Group 301">
            <a:extLst>
              <a:ext uri="{FF2B5EF4-FFF2-40B4-BE49-F238E27FC236}">
                <a16:creationId xmlns:a16="http://schemas.microsoft.com/office/drawing/2014/main" id="{8AE42772-0D2D-4FC6-99A7-464E96083639}"/>
              </a:ext>
            </a:extLst>
          </p:cNvPr>
          <p:cNvGrpSpPr/>
          <p:nvPr/>
        </p:nvGrpSpPr>
        <p:grpSpPr>
          <a:xfrm>
            <a:off x="8116507" y="4226723"/>
            <a:ext cx="134445" cy="134445"/>
            <a:chOff x="6614096" y="3386015"/>
            <a:chExt cx="182880" cy="182880"/>
          </a:xfrm>
        </p:grpSpPr>
        <p:sp>
          <p:nvSpPr>
            <p:cNvPr id="303" name="Oval 302">
              <a:extLst>
                <a:ext uri="{FF2B5EF4-FFF2-40B4-BE49-F238E27FC236}">
                  <a16:creationId xmlns:a16="http://schemas.microsoft.com/office/drawing/2014/main" id="{BA93EE6B-1998-4497-8A47-9117069A654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04" name="Oval 303">
              <a:extLst>
                <a:ext uri="{FF2B5EF4-FFF2-40B4-BE49-F238E27FC236}">
                  <a16:creationId xmlns:a16="http://schemas.microsoft.com/office/drawing/2014/main" id="{A370269D-0D9B-42AD-B100-9DDAA1575745}"/>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05" name="Group 304">
            <a:extLst>
              <a:ext uri="{FF2B5EF4-FFF2-40B4-BE49-F238E27FC236}">
                <a16:creationId xmlns:a16="http://schemas.microsoft.com/office/drawing/2014/main" id="{BD31FBCB-69DC-4F4B-8563-28551B7E674A}"/>
              </a:ext>
            </a:extLst>
          </p:cNvPr>
          <p:cNvGrpSpPr/>
          <p:nvPr/>
        </p:nvGrpSpPr>
        <p:grpSpPr>
          <a:xfrm>
            <a:off x="7959097" y="4786852"/>
            <a:ext cx="134445" cy="134445"/>
            <a:chOff x="6614096" y="3386015"/>
            <a:chExt cx="182880" cy="182880"/>
          </a:xfrm>
        </p:grpSpPr>
        <p:sp>
          <p:nvSpPr>
            <p:cNvPr id="306" name="Oval 305">
              <a:extLst>
                <a:ext uri="{FF2B5EF4-FFF2-40B4-BE49-F238E27FC236}">
                  <a16:creationId xmlns:a16="http://schemas.microsoft.com/office/drawing/2014/main" id="{710F4BDC-33BA-4872-819C-E05761DB407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07" name="Oval 306">
              <a:extLst>
                <a:ext uri="{FF2B5EF4-FFF2-40B4-BE49-F238E27FC236}">
                  <a16:creationId xmlns:a16="http://schemas.microsoft.com/office/drawing/2014/main" id="{630CC208-4649-4DDF-A75E-37A8A916DF64}"/>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08" name="Group 307">
            <a:extLst>
              <a:ext uri="{FF2B5EF4-FFF2-40B4-BE49-F238E27FC236}">
                <a16:creationId xmlns:a16="http://schemas.microsoft.com/office/drawing/2014/main" id="{DFAF6DEE-F277-47D9-9BB3-3E03FC0453C3}"/>
              </a:ext>
            </a:extLst>
          </p:cNvPr>
          <p:cNvGrpSpPr/>
          <p:nvPr/>
        </p:nvGrpSpPr>
        <p:grpSpPr>
          <a:xfrm>
            <a:off x="8145274" y="4786852"/>
            <a:ext cx="134445" cy="134445"/>
            <a:chOff x="6614096" y="3386015"/>
            <a:chExt cx="182880" cy="182880"/>
          </a:xfrm>
        </p:grpSpPr>
        <p:sp>
          <p:nvSpPr>
            <p:cNvPr id="309" name="Oval 308">
              <a:extLst>
                <a:ext uri="{FF2B5EF4-FFF2-40B4-BE49-F238E27FC236}">
                  <a16:creationId xmlns:a16="http://schemas.microsoft.com/office/drawing/2014/main" id="{E9FAC9FF-C378-458F-87DC-D08F0FE0F8C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10" name="Oval 309">
              <a:extLst>
                <a:ext uri="{FF2B5EF4-FFF2-40B4-BE49-F238E27FC236}">
                  <a16:creationId xmlns:a16="http://schemas.microsoft.com/office/drawing/2014/main" id="{C0086B47-38D2-43C1-A0EF-06CA78E16758}"/>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11" name="Group 310">
            <a:extLst>
              <a:ext uri="{FF2B5EF4-FFF2-40B4-BE49-F238E27FC236}">
                <a16:creationId xmlns:a16="http://schemas.microsoft.com/office/drawing/2014/main" id="{32248E4D-2375-4441-91AA-0B87BEFE0BAE}"/>
              </a:ext>
            </a:extLst>
          </p:cNvPr>
          <p:cNvGrpSpPr/>
          <p:nvPr/>
        </p:nvGrpSpPr>
        <p:grpSpPr>
          <a:xfrm>
            <a:off x="8920749" y="5335726"/>
            <a:ext cx="134445" cy="134445"/>
            <a:chOff x="6614096" y="3386015"/>
            <a:chExt cx="182880" cy="182880"/>
          </a:xfrm>
        </p:grpSpPr>
        <p:sp>
          <p:nvSpPr>
            <p:cNvPr id="312" name="Oval 311">
              <a:extLst>
                <a:ext uri="{FF2B5EF4-FFF2-40B4-BE49-F238E27FC236}">
                  <a16:creationId xmlns:a16="http://schemas.microsoft.com/office/drawing/2014/main" id="{EB863A8B-BFB5-4F10-BB7A-AE2BDA68853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13" name="Oval 312">
              <a:extLst>
                <a:ext uri="{FF2B5EF4-FFF2-40B4-BE49-F238E27FC236}">
                  <a16:creationId xmlns:a16="http://schemas.microsoft.com/office/drawing/2014/main" id="{9B77F006-5ACD-4EEB-9C06-B703F3AE3A99}"/>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14" name="Group 313">
            <a:extLst>
              <a:ext uri="{FF2B5EF4-FFF2-40B4-BE49-F238E27FC236}">
                <a16:creationId xmlns:a16="http://schemas.microsoft.com/office/drawing/2014/main" id="{B0BD9D95-1851-4F46-A0D7-3AC5AEF76B0C}"/>
              </a:ext>
            </a:extLst>
          </p:cNvPr>
          <p:cNvGrpSpPr/>
          <p:nvPr/>
        </p:nvGrpSpPr>
        <p:grpSpPr>
          <a:xfrm>
            <a:off x="8920749" y="5505814"/>
            <a:ext cx="134445" cy="134445"/>
            <a:chOff x="6614096" y="3386015"/>
            <a:chExt cx="182880" cy="182880"/>
          </a:xfrm>
        </p:grpSpPr>
        <p:sp>
          <p:nvSpPr>
            <p:cNvPr id="315" name="Oval 314">
              <a:extLst>
                <a:ext uri="{FF2B5EF4-FFF2-40B4-BE49-F238E27FC236}">
                  <a16:creationId xmlns:a16="http://schemas.microsoft.com/office/drawing/2014/main" id="{3C6D5584-CB0D-47A7-8E08-72513B419A4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16" name="Oval 315">
              <a:extLst>
                <a:ext uri="{FF2B5EF4-FFF2-40B4-BE49-F238E27FC236}">
                  <a16:creationId xmlns:a16="http://schemas.microsoft.com/office/drawing/2014/main" id="{79B7568E-DEA8-4B4C-93B8-AE997FCA872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17" name="Group 316">
            <a:extLst>
              <a:ext uri="{FF2B5EF4-FFF2-40B4-BE49-F238E27FC236}">
                <a16:creationId xmlns:a16="http://schemas.microsoft.com/office/drawing/2014/main" id="{8DEF8048-254E-45F1-9DC0-7B71762842AE}"/>
              </a:ext>
            </a:extLst>
          </p:cNvPr>
          <p:cNvGrpSpPr/>
          <p:nvPr/>
        </p:nvGrpSpPr>
        <p:grpSpPr>
          <a:xfrm>
            <a:off x="9102608" y="5335726"/>
            <a:ext cx="134445" cy="134445"/>
            <a:chOff x="6614096" y="3386015"/>
            <a:chExt cx="182880" cy="182880"/>
          </a:xfrm>
        </p:grpSpPr>
        <p:sp>
          <p:nvSpPr>
            <p:cNvPr id="318" name="Oval 317">
              <a:extLst>
                <a:ext uri="{FF2B5EF4-FFF2-40B4-BE49-F238E27FC236}">
                  <a16:creationId xmlns:a16="http://schemas.microsoft.com/office/drawing/2014/main" id="{864B6BB3-BE97-454F-BF76-6A34E5C77DF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19" name="Oval 318">
              <a:extLst>
                <a:ext uri="{FF2B5EF4-FFF2-40B4-BE49-F238E27FC236}">
                  <a16:creationId xmlns:a16="http://schemas.microsoft.com/office/drawing/2014/main" id="{8ADBF08D-92B2-4FBF-93E7-92251DFE735C}"/>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20" name="Group 319">
            <a:extLst>
              <a:ext uri="{FF2B5EF4-FFF2-40B4-BE49-F238E27FC236}">
                <a16:creationId xmlns:a16="http://schemas.microsoft.com/office/drawing/2014/main" id="{B53A7DF0-AE72-4460-8936-DC716FD9CECB}"/>
              </a:ext>
            </a:extLst>
          </p:cNvPr>
          <p:cNvGrpSpPr/>
          <p:nvPr/>
        </p:nvGrpSpPr>
        <p:grpSpPr>
          <a:xfrm>
            <a:off x="9102608" y="5505814"/>
            <a:ext cx="134445" cy="134445"/>
            <a:chOff x="6614096" y="3386015"/>
            <a:chExt cx="182880" cy="182880"/>
          </a:xfrm>
        </p:grpSpPr>
        <p:sp>
          <p:nvSpPr>
            <p:cNvPr id="321" name="Oval 320">
              <a:extLst>
                <a:ext uri="{FF2B5EF4-FFF2-40B4-BE49-F238E27FC236}">
                  <a16:creationId xmlns:a16="http://schemas.microsoft.com/office/drawing/2014/main" id="{7111DF7D-7ACE-43F5-A1EB-7355874B62F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22" name="Oval 321">
              <a:extLst>
                <a:ext uri="{FF2B5EF4-FFF2-40B4-BE49-F238E27FC236}">
                  <a16:creationId xmlns:a16="http://schemas.microsoft.com/office/drawing/2014/main" id="{E2FF8182-C78D-4699-A125-83E2A395B3B3}"/>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23" name="Group 322">
            <a:extLst>
              <a:ext uri="{FF2B5EF4-FFF2-40B4-BE49-F238E27FC236}">
                <a16:creationId xmlns:a16="http://schemas.microsoft.com/office/drawing/2014/main" id="{A0E16364-942E-4C52-B888-B5D05677F1ED}"/>
              </a:ext>
            </a:extLst>
          </p:cNvPr>
          <p:cNvGrpSpPr/>
          <p:nvPr/>
        </p:nvGrpSpPr>
        <p:grpSpPr>
          <a:xfrm>
            <a:off x="5736547" y="3539876"/>
            <a:ext cx="281478" cy="281478"/>
            <a:chOff x="3829879" y="2544417"/>
            <a:chExt cx="781878" cy="781878"/>
          </a:xfrm>
        </p:grpSpPr>
        <p:sp>
          <p:nvSpPr>
            <p:cNvPr id="324" name="Rectangle: Rounded Corners 323">
              <a:extLst>
                <a:ext uri="{FF2B5EF4-FFF2-40B4-BE49-F238E27FC236}">
                  <a16:creationId xmlns:a16="http://schemas.microsoft.com/office/drawing/2014/main" id="{5135DFB3-149C-43D4-B137-3F137536A408}"/>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325" name="Group 324">
              <a:extLst>
                <a:ext uri="{FF2B5EF4-FFF2-40B4-BE49-F238E27FC236}">
                  <a16:creationId xmlns:a16="http://schemas.microsoft.com/office/drawing/2014/main" id="{8A5661FC-5B70-450B-93C5-C0E2E5CBB926}"/>
                </a:ext>
              </a:extLst>
            </p:cNvPr>
            <p:cNvGrpSpPr/>
            <p:nvPr/>
          </p:nvGrpSpPr>
          <p:grpSpPr>
            <a:xfrm>
              <a:off x="3962757" y="2717377"/>
              <a:ext cx="516122" cy="435958"/>
              <a:chOff x="3958213" y="2687192"/>
              <a:chExt cx="516122" cy="435958"/>
            </a:xfrm>
          </p:grpSpPr>
          <p:grpSp>
            <p:nvGrpSpPr>
              <p:cNvPr id="326" name="Group 325">
                <a:extLst>
                  <a:ext uri="{FF2B5EF4-FFF2-40B4-BE49-F238E27FC236}">
                    <a16:creationId xmlns:a16="http://schemas.microsoft.com/office/drawing/2014/main" id="{D4A78205-E3E3-4177-B8A4-286DFC96E9EE}"/>
                  </a:ext>
                </a:extLst>
              </p:cNvPr>
              <p:cNvGrpSpPr/>
              <p:nvPr/>
            </p:nvGrpSpPr>
            <p:grpSpPr>
              <a:xfrm>
                <a:off x="4101974" y="2687192"/>
                <a:ext cx="228600" cy="228600"/>
                <a:chOff x="6614096" y="3386015"/>
                <a:chExt cx="182880" cy="182880"/>
              </a:xfrm>
            </p:grpSpPr>
            <p:sp>
              <p:nvSpPr>
                <p:cNvPr id="333" name="Oval 332">
                  <a:extLst>
                    <a:ext uri="{FF2B5EF4-FFF2-40B4-BE49-F238E27FC236}">
                      <a16:creationId xmlns:a16="http://schemas.microsoft.com/office/drawing/2014/main" id="{6AEA598C-CE8B-438E-BBE6-70F57296095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34" name="Oval 333">
                  <a:extLst>
                    <a:ext uri="{FF2B5EF4-FFF2-40B4-BE49-F238E27FC236}">
                      <a16:creationId xmlns:a16="http://schemas.microsoft.com/office/drawing/2014/main" id="{D96EA536-2C3E-4466-AC1D-D1A1FC525E9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27" name="Group 326">
                <a:extLst>
                  <a:ext uri="{FF2B5EF4-FFF2-40B4-BE49-F238E27FC236}">
                    <a16:creationId xmlns:a16="http://schemas.microsoft.com/office/drawing/2014/main" id="{2512F131-9AF0-47EB-9504-2E6C867DCDBE}"/>
                  </a:ext>
                </a:extLst>
              </p:cNvPr>
              <p:cNvGrpSpPr/>
              <p:nvPr/>
            </p:nvGrpSpPr>
            <p:grpSpPr>
              <a:xfrm>
                <a:off x="3958213" y="2894550"/>
                <a:ext cx="228600" cy="228600"/>
                <a:chOff x="6614096" y="3386015"/>
                <a:chExt cx="182880" cy="182880"/>
              </a:xfrm>
            </p:grpSpPr>
            <p:sp>
              <p:nvSpPr>
                <p:cNvPr id="331" name="Oval 330">
                  <a:extLst>
                    <a:ext uri="{FF2B5EF4-FFF2-40B4-BE49-F238E27FC236}">
                      <a16:creationId xmlns:a16="http://schemas.microsoft.com/office/drawing/2014/main" id="{771CF042-849B-45DF-B317-2E7B237589D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32" name="Oval 331">
                  <a:extLst>
                    <a:ext uri="{FF2B5EF4-FFF2-40B4-BE49-F238E27FC236}">
                      <a16:creationId xmlns:a16="http://schemas.microsoft.com/office/drawing/2014/main" id="{D83D5372-D853-4EB1-8295-ED003099EA43}"/>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28" name="Group 327">
                <a:extLst>
                  <a:ext uri="{FF2B5EF4-FFF2-40B4-BE49-F238E27FC236}">
                    <a16:creationId xmlns:a16="http://schemas.microsoft.com/office/drawing/2014/main" id="{1EAB659F-542C-4CFB-A1F0-CFDCE060828D}"/>
                  </a:ext>
                </a:extLst>
              </p:cNvPr>
              <p:cNvGrpSpPr/>
              <p:nvPr/>
            </p:nvGrpSpPr>
            <p:grpSpPr>
              <a:xfrm>
                <a:off x="4245735" y="2894550"/>
                <a:ext cx="228600" cy="228600"/>
                <a:chOff x="6614096" y="3386015"/>
                <a:chExt cx="182880" cy="182880"/>
              </a:xfrm>
            </p:grpSpPr>
            <p:sp>
              <p:nvSpPr>
                <p:cNvPr id="329" name="Oval 328">
                  <a:extLst>
                    <a:ext uri="{FF2B5EF4-FFF2-40B4-BE49-F238E27FC236}">
                      <a16:creationId xmlns:a16="http://schemas.microsoft.com/office/drawing/2014/main" id="{6819001B-A9D1-49B1-8AEF-176D8747F3F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30" name="Oval 329">
                  <a:extLst>
                    <a:ext uri="{FF2B5EF4-FFF2-40B4-BE49-F238E27FC236}">
                      <a16:creationId xmlns:a16="http://schemas.microsoft.com/office/drawing/2014/main" id="{1E677115-7E52-4463-854E-7143B85981D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grpSp>
      <p:grpSp>
        <p:nvGrpSpPr>
          <p:cNvPr id="335" name="Group 334">
            <a:extLst>
              <a:ext uri="{FF2B5EF4-FFF2-40B4-BE49-F238E27FC236}">
                <a16:creationId xmlns:a16="http://schemas.microsoft.com/office/drawing/2014/main" id="{99C2D99A-3754-41D6-8613-4D0BB16BEB74}"/>
              </a:ext>
            </a:extLst>
          </p:cNvPr>
          <p:cNvGrpSpPr/>
          <p:nvPr/>
        </p:nvGrpSpPr>
        <p:grpSpPr>
          <a:xfrm>
            <a:off x="5736547" y="4111844"/>
            <a:ext cx="281478" cy="281478"/>
            <a:chOff x="3829879" y="2544417"/>
            <a:chExt cx="781878" cy="781878"/>
          </a:xfrm>
        </p:grpSpPr>
        <p:sp>
          <p:nvSpPr>
            <p:cNvPr id="336" name="Rectangle: Rounded Corners 335">
              <a:extLst>
                <a:ext uri="{FF2B5EF4-FFF2-40B4-BE49-F238E27FC236}">
                  <a16:creationId xmlns:a16="http://schemas.microsoft.com/office/drawing/2014/main" id="{80E05E7E-A3F3-4961-947A-17AF5ACEE913}"/>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337" name="Group 336">
              <a:extLst>
                <a:ext uri="{FF2B5EF4-FFF2-40B4-BE49-F238E27FC236}">
                  <a16:creationId xmlns:a16="http://schemas.microsoft.com/office/drawing/2014/main" id="{9AC97C50-E169-40DC-B568-53986E7A95B6}"/>
                </a:ext>
              </a:extLst>
            </p:cNvPr>
            <p:cNvGrpSpPr/>
            <p:nvPr/>
          </p:nvGrpSpPr>
          <p:grpSpPr>
            <a:xfrm>
              <a:off x="3962757" y="2717377"/>
              <a:ext cx="516122" cy="435958"/>
              <a:chOff x="3958213" y="2687192"/>
              <a:chExt cx="516122" cy="435958"/>
            </a:xfrm>
          </p:grpSpPr>
          <p:grpSp>
            <p:nvGrpSpPr>
              <p:cNvPr id="338" name="Group 337">
                <a:extLst>
                  <a:ext uri="{FF2B5EF4-FFF2-40B4-BE49-F238E27FC236}">
                    <a16:creationId xmlns:a16="http://schemas.microsoft.com/office/drawing/2014/main" id="{012EC4BE-F4FF-45E1-8730-CE91726166B1}"/>
                  </a:ext>
                </a:extLst>
              </p:cNvPr>
              <p:cNvGrpSpPr/>
              <p:nvPr/>
            </p:nvGrpSpPr>
            <p:grpSpPr>
              <a:xfrm>
                <a:off x="4101974" y="2687192"/>
                <a:ext cx="228600" cy="228600"/>
                <a:chOff x="6614096" y="3386015"/>
                <a:chExt cx="182880" cy="182880"/>
              </a:xfrm>
            </p:grpSpPr>
            <p:sp>
              <p:nvSpPr>
                <p:cNvPr id="345" name="Oval 344">
                  <a:extLst>
                    <a:ext uri="{FF2B5EF4-FFF2-40B4-BE49-F238E27FC236}">
                      <a16:creationId xmlns:a16="http://schemas.microsoft.com/office/drawing/2014/main" id="{86B20664-2C66-447B-BA9B-45F0D9FA6C0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46" name="Oval 345">
                  <a:extLst>
                    <a:ext uri="{FF2B5EF4-FFF2-40B4-BE49-F238E27FC236}">
                      <a16:creationId xmlns:a16="http://schemas.microsoft.com/office/drawing/2014/main" id="{87B20346-7CB4-40F1-B850-EE29F281C28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39" name="Group 338">
                <a:extLst>
                  <a:ext uri="{FF2B5EF4-FFF2-40B4-BE49-F238E27FC236}">
                    <a16:creationId xmlns:a16="http://schemas.microsoft.com/office/drawing/2014/main" id="{A92C670B-9BB3-423C-8854-587F31B1121D}"/>
                  </a:ext>
                </a:extLst>
              </p:cNvPr>
              <p:cNvGrpSpPr/>
              <p:nvPr/>
            </p:nvGrpSpPr>
            <p:grpSpPr>
              <a:xfrm>
                <a:off x="3958213" y="2894550"/>
                <a:ext cx="228600" cy="228600"/>
                <a:chOff x="6614096" y="3386015"/>
                <a:chExt cx="182880" cy="182880"/>
              </a:xfrm>
            </p:grpSpPr>
            <p:sp>
              <p:nvSpPr>
                <p:cNvPr id="343" name="Oval 342">
                  <a:extLst>
                    <a:ext uri="{FF2B5EF4-FFF2-40B4-BE49-F238E27FC236}">
                      <a16:creationId xmlns:a16="http://schemas.microsoft.com/office/drawing/2014/main" id="{2F57BAE6-7587-414F-AB97-D99FC11BB00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44" name="Oval 343">
                  <a:extLst>
                    <a:ext uri="{FF2B5EF4-FFF2-40B4-BE49-F238E27FC236}">
                      <a16:creationId xmlns:a16="http://schemas.microsoft.com/office/drawing/2014/main" id="{CEFC5899-2CA2-4D7E-A4E3-3DFF6838A269}"/>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40" name="Group 339">
                <a:extLst>
                  <a:ext uri="{FF2B5EF4-FFF2-40B4-BE49-F238E27FC236}">
                    <a16:creationId xmlns:a16="http://schemas.microsoft.com/office/drawing/2014/main" id="{709B2BCB-D968-4179-B035-2584AE30D6EC}"/>
                  </a:ext>
                </a:extLst>
              </p:cNvPr>
              <p:cNvGrpSpPr/>
              <p:nvPr/>
            </p:nvGrpSpPr>
            <p:grpSpPr>
              <a:xfrm>
                <a:off x="4245735" y="2894550"/>
                <a:ext cx="228600" cy="228600"/>
                <a:chOff x="6614096" y="3386015"/>
                <a:chExt cx="182880" cy="182880"/>
              </a:xfrm>
            </p:grpSpPr>
            <p:sp>
              <p:nvSpPr>
                <p:cNvPr id="341" name="Oval 340">
                  <a:extLst>
                    <a:ext uri="{FF2B5EF4-FFF2-40B4-BE49-F238E27FC236}">
                      <a16:creationId xmlns:a16="http://schemas.microsoft.com/office/drawing/2014/main" id="{9A6AA622-B147-4B8F-885D-65A635213CF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42" name="Oval 341">
                  <a:extLst>
                    <a:ext uri="{FF2B5EF4-FFF2-40B4-BE49-F238E27FC236}">
                      <a16:creationId xmlns:a16="http://schemas.microsoft.com/office/drawing/2014/main" id="{E07F2699-6225-4E9D-A844-5AFDCCAE72E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grpSp>
      <p:grpSp>
        <p:nvGrpSpPr>
          <p:cNvPr id="347" name="Group 346">
            <a:extLst>
              <a:ext uri="{FF2B5EF4-FFF2-40B4-BE49-F238E27FC236}">
                <a16:creationId xmlns:a16="http://schemas.microsoft.com/office/drawing/2014/main" id="{9C2F9097-7351-4732-BD34-6812935A9721}"/>
              </a:ext>
            </a:extLst>
          </p:cNvPr>
          <p:cNvGrpSpPr/>
          <p:nvPr/>
        </p:nvGrpSpPr>
        <p:grpSpPr>
          <a:xfrm>
            <a:off x="5736547" y="4683812"/>
            <a:ext cx="281478" cy="281478"/>
            <a:chOff x="3829879" y="2544417"/>
            <a:chExt cx="781878" cy="781878"/>
          </a:xfrm>
        </p:grpSpPr>
        <p:sp>
          <p:nvSpPr>
            <p:cNvPr id="348" name="Rectangle: Rounded Corners 347">
              <a:extLst>
                <a:ext uri="{FF2B5EF4-FFF2-40B4-BE49-F238E27FC236}">
                  <a16:creationId xmlns:a16="http://schemas.microsoft.com/office/drawing/2014/main" id="{E4765612-FD4C-43F0-A2E6-7FA139C84AB4}"/>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349" name="Group 348">
              <a:extLst>
                <a:ext uri="{FF2B5EF4-FFF2-40B4-BE49-F238E27FC236}">
                  <a16:creationId xmlns:a16="http://schemas.microsoft.com/office/drawing/2014/main" id="{13B27589-FA7F-446D-8216-00C3EA19E436}"/>
                </a:ext>
              </a:extLst>
            </p:cNvPr>
            <p:cNvGrpSpPr/>
            <p:nvPr/>
          </p:nvGrpSpPr>
          <p:grpSpPr>
            <a:xfrm>
              <a:off x="3962757" y="2717377"/>
              <a:ext cx="516122" cy="435958"/>
              <a:chOff x="3958213" y="2687192"/>
              <a:chExt cx="516122" cy="435958"/>
            </a:xfrm>
          </p:grpSpPr>
          <p:grpSp>
            <p:nvGrpSpPr>
              <p:cNvPr id="350" name="Group 349">
                <a:extLst>
                  <a:ext uri="{FF2B5EF4-FFF2-40B4-BE49-F238E27FC236}">
                    <a16:creationId xmlns:a16="http://schemas.microsoft.com/office/drawing/2014/main" id="{8DC58C3A-AACC-48E0-B8C7-4D30AAC45045}"/>
                  </a:ext>
                </a:extLst>
              </p:cNvPr>
              <p:cNvGrpSpPr/>
              <p:nvPr/>
            </p:nvGrpSpPr>
            <p:grpSpPr>
              <a:xfrm>
                <a:off x="4101974" y="2687192"/>
                <a:ext cx="228600" cy="228600"/>
                <a:chOff x="6614096" y="3386015"/>
                <a:chExt cx="182880" cy="182880"/>
              </a:xfrm>
            </p:grpSpPr>
            <p:sp>
              <p:nvSpPr>
                <p:cNvPr id="357" name="Oval 356">
                  <a:extLst>
                    <a:ext uri="{FF2B5EF4-FFF2-40B4-BE49-F238E27FC236}">
                      <a16:creationId xmlns:a16="http://schemas.microsoft.com/office/drawing/2014/main" id="{A6EB00A9-CF40-480E-8030-1B9DF32283F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58" name="Oval 357">
                  <a:extLst>
                    <a:ext uri="{FF2B5EF4-FFF2-40B4-BE49-F238E27FC236}">
                      <a16:creationId xmlns:a16="http://schemas.microsoft.com/office/drawing/2014/main" id="{1719909C-B8EC-4DE0-B319-8143F265BAA5}"/>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51" name="Group 350">
                <a:extLst>
                  <a:ext uri="{FF2B5EF4-FFF2-40B4-BE49-F238E27FC236}">
                    <a16:creationId xmlns:a16="http://schemas.microsoft.com/office/drawing/2014/main" id="{EA740D22-685F-4B7B-84C5-879A424F7EDF}"/>
                  </a:ext>
                </a:extLst>
              </p:cNvPr>
              <p:cNvGrpSpPr/>
              <p:nvPr/>
            </p:nvGrpSpPr>
            <p:grpSpPr>
              <a:xfrm>
                <a:off x="3958213" y="2894550"/>
                <a:ext cx="228600" cy="228600"/>
                <a:chOff x="6614096" y="3386015"/>
                <a:chExt cx="182880" cy="182880"/>
              </a:xfrm>
            </p:grpSpPr>
            <p:sp>
              <p:nvSpPr>
                <p:cNvPr id="355" name="Oval 354">
                  <a:extLst>
                    <a:ext uri="{FF2B5EF4-FFF2-40B4-BE49-F238E27FC236}">
                      <a16:creationId xmlns:a16="http://schemas.microsoft.com/office/drawing/2014/main" id="{42CC8CE9-187F-48C1-AB76-A2687D257BF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56" name="Oval 355">
                  <a:extLst>
                    <a:ext uri="{FF2B5EF4-FFF2-40B4-BE49-F238E27FC236}">
                      <a16:creationId xmlns:a16="http://schemas.microsoft.com/office/drawing/2014/main" id="{A201A7BD-F56B-4480-AA1F-C1639798308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52" name="Group 351">
                <a:extLst>
                  <a:ext uri="{FF2B5EF4-FFF2-40B4-BE49-F238E27FC236}">
                    <a16:creationId xmlns:a16="http://schemas.microsoft.com/office/drawing/2014/main" id="{5C703815-173C-4BD2-8C6E-0D0A503FDF1B}"/>
                  </a:ext>
                </a:extLst>
              </p:cNvPr>
              <p:cNvGrpSpPr/>
              <p:nvPr/>
            </p:nvGrpSpPr>
            <p:grpSpPr>
              <a:xfrm>
                <a:off x="4245735" y="2894550"/>
                <a:ext cx="228600" cy="228600"/>
                <a:chOff x="6614096" y="3386015"/>
                <a:chExt cx="182880" cy="182880"/>
              </a:xfrm>
            </p:grpSpPr>
            <p:sp>
              <p:nvSpPr>
                <p:cNvPr id="353" name="Oval 352">
                  <a:extLst>
                    <a:ext uri="{FF2B5EF4-FFF2-40B4-BE49-F238E27FC236}">
                      <a16:creationId xmlns:a16="http://schemas.microsoft.com/office/drawing/2014/main" id="{3C5F610F-AAF1-40C5-8A7B-871056D9BF9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54" name="Oval 353">
                  <a:extLst>
                    <a:ext uri="{FF2B5EF4-FFF2-40B4-BE49-F238E27FC236}">
                      <a16:creationId xmlns:a16="http://schemas.microsoft.com/office/drawing/2014/main" id="{20FF466C-B01A-4909-8F95-839350AD0CF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grpSp>
      <p:grpSp>
        <p:nvGrpSpPr>
          <p:cNvPr id="359" name="Group 358">
            <a:extLst>
              <a:ext uri="{FF2B5EF4-FFF2-40B4-BE49-F238E27FC236}">
                <a16:creationId xmlns:a16="http://schemas.microsoft.com/office/drawing/2014/main" id="{C6673AEB-73C4-4374-B7C2-98723E5B2DAE}"/>
              </a:ext>
            </a:extLst>
          </p:cNvPr>
          <p:cNvGrpSpPr/>
          <p:nvPr/>
        </p:nvGrpSpPr>
        <p:grpSpPr>
          <a:xfrm>
            <a:off x="5736547" y="5263574"/>
            <a:ext cx="281478" cy="281478"/>
            <a:chOff x="3829879" y="2544417"/>
            <a:chExt cx="781878" cy="781878"/>
          </a:xfrm>
        </p:grpSpPr>
        <p:sp>
          <p:nvSpPr>
            <p:cNvPr id="360" name="Rectangle: Rounded Corners 359">
              <a:extLst>
                <a:ext uri="{FF2B5EF4-FFF2-40B4-BE49-F238E27FC236}">
                  <a16:creationId xmlns:a16="http://schemas.microsoft.com/office/drawing/2014/main" id="{7AC82BE0-14CD-444E-8B01-235B54F9DF38}"/>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215">
                <a:defRPr/>
              </a:pPr>
              <a:endParaRPr lang="en-US" sz="1730">
                <a:solidFill>
                  <a:srgbClr val="000000"/>
                </a:solidFill>
                <a:latin typeface="Segoe UI"/>
              </a:endParaRPr>
            </a:p>
          </p:txBody>
        </p:sp>
        <p:grpSp>
          <p:nvGrpSpPr>
            <p:cNvPr id="361" name="Group 360">
              <a:extLst>
                <a:ext uri="{FF2B5EF4-FFF2-40B4-BE49-F238E27FC236}">
                  <a16:creationId xmlns:a16="http://schemas.microsoft.com/office/drawing/2014/main" id="{D3D8C60F-6167-446B-A680-F36B963ACE61}"/>
                </a:ext>
              </a:extLst>
            </p:cNvPr>
            <p:cNvGrpSpPr/>
            <p:nvPr/>
          </p:nvGrpSpPr>
          <p:grpSpPr>
            <a:xfrm>
              <a:off x="3962757" y="2717377"/>
              <a:ext cx="516122" cy="435958"/>
              <a:chOff x="3958213" y="2687192"/>
              <a:chExt cx="516122" cy="435958"/>
            </a:xfrm>
          </p:grpSpPr>
          <p:grpSp>
            <p:nvGrpSpPr>
              <p:cNvPr id="362" name="Group 361">
                <a:extLst>
                  <a:ext uri="{FF2B5EF4-FFF2-40B4-BE49-F238E27FC236}">
                    <a16:creationId xmlns:a16="http://schemas.microsoft.com/office/drawing/2014/main" id="{2C3372F3-2378-4014-AB85-AA98CC3F4C68}"/>
                  </a:ext>
                </a:extLst>
              </p:cNvPr>
              <p:cNvGrpSpPr/>
              <p:nvPr/>
            </p:nvGrpSpPr>
            <p:grpSpPr>
              <a:xfrm>
                <a:off x="4101974" y="2687192"/>
                <a:ext cx="228600" cy="228600"/>
                <a:chOff x="6614096" y="3386015"/>
                <a:chExt cx="182880" cy="182880"/>
              </a:xfrm>
            </p:grpSpPr>
            <p:sp>
              <p:nvSpPr>
                <p:cNvPr id="369" name="Oval 368">
                  <a:extLst>
                    <a:ext uri="{FF2B5EF4-FFF2-40B4-BE49-F238E27FC236}">
                      <a16:creationId xmlns:a16="http://schemas.microsoft.com/office/drawing/2014/main" id="{9C74BAB7-EA53-4A49-B294-F4B59217E24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70" name="Oval 369">
                  <a:extLst>
                    <a:ext uri="{FF2B5EF4-FFF2-40B4-BE49-F238E27FC236}">
                      <a16:creationId xmlns:a16="http://schemas.microsoft.com/office/drawing/2014/main" id="{9617F317-5897-4882-BCF6-C84EE39F488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63" name="Group 362">
                <a:extLst>
                  <a:ext uri="{FF2B5EF4-FFF2-40B4-BE49-F238E27FC236}">
                    <a16:creationId xmlns:a16="http://schemas.microsoft.com/office/drawing/2014/main" id="{F3710173-00CB-4538-870E-F8CEE3CCCD12}"/>
                  </a:ext>
                </a:extLst>
              </p:cNvPr>
              <p:cNvGrpSpPr/>
              <p:nvPr/>
            </p:nvGrpSpPr>
            <p:grpSpPr>
              <a:xfrm>
                <a:off x="3958213" y="2894550"/>
                <a:ext cx="228600" cy="228600"/>
                <a:chOff x="6614096" y="3386015"/>
                <a:chExt cx="182880" cy="182880"/>
              </a:xfrm>
            </p:grpSpPr>
            <p:sp>
              <p:nvSpPr>
                <p:cNvPr id="367" name="Oval 366">
                  <a:extLst>
                    <a:ext uri="{FF2B5EF4-FFF2-40B4-BE49-F238E27FC236}">
                      <a16:creationId xmlns:a16="http://schemas.microsoft.com/office/drawing/2014/main" id="{22EA293C-E1CF-4783-858D-A0D41CDB067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68" name="Oval 367">
                  <a:extLst>
                    <a:ext uri="{FF2B5EF4-FFF2-40B4-BE49-F238E27FC236}">
                      <a16:creationId xmlns:a16="http://schemas.microsoft.com/office/drawing/2014/main" id="{FB0C6FE9-56AD-4C47-AE85-9278147FB24B}"/>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nvGrpSpPr>
              <p:cNvPr id="364" name="Group 363">
                <a:extLst>
                  <a:ext uri="{FF2B5EF4-FFF2-40B4-BE49-F238E27FC236}">
                    <a16:creationId xmlns:a16="http://schemas.microsoft.com/office/drawing/2014/main" id="{A9E6AA8D-EDCC-47F1-B3E3-342BFCDAE746}"/>
                  </a:ext>
                </a:extLst>
              </p:cNvPr>
              <p:cNvGrpSpPr/>
              <p:nvPr/>
            </p:nvGrpSpPr>
            <p:grpSpPr>
              <a:xfrm>
                <a:off x="4245735" y="2894550"/>
                <a:ext cx="228600" cy="228600"/>
                <a:chOff x="6614096" y="3386015"/>
                <a:chExt cx="182880" cy="182880"/>
              </a:xfrm>
            </p:grpSpPr>
            <p:sp>
              <p:nvSpPr>
                <p:cNvPr id="365" name="Oval 364">
                  <a:extLst>
                    <a:ext uri="{FF2B5EF4-FFF2-40B4-BE49-F238E27FC236}">
                      <a16:creationId xmlns:a16="http://schemas.microsoft.com/office/drawing/2014/main" id="{430842F8-1C6B-4D30-8139-1A955380DA5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sp>
              <p:nvSpPr>
                <p:cNvPr id="366" name="Oval 365">
                  <a:extLst>
                    <a:ext uri="{FF2B5EF4-FFF2-40B4-BE49-F238E27FC236}">
                      <a16:creationId xmlns:a16="http://schemas.microsoft.com/office/drawing/2014/main" id="{BAD508AE-F382-474D-BB0F-328A8DA4BF87}"/>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215">
                    <a:defRPr/>
                  </a:pPr>
                  <a:endParaRPr lang="en-US" sz="1765">
                    <a:solidFill>
                      <a:srgbClr val="000000"/>
                    </a:solidFill>
                    <a:latin typeface="Segoe UI"/>
                  </a:endParaRPr>
                </a:p>
              </p:txBody>
            </p:sp>
          </p:grpSp>
        </p:grpSp>
      </p:grpSp>
    </p:spTree>
    <p:extLst>
      <p:ext uri="{BB962C8B-B14F-4D97-AF65-F5344CB8AC3E}">
        <p14:creationId xmlns:p14="http://schemas.microsoft.com/office/powerpoint/2010/main" val="1201153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96"/>
                                        </p:tgtEl>
                                        <p:attrNameLst>
                                          <p:attrName>ppt_w</p:attrName>
                                        </p:attrNameLst>
                                      </p:cBhvr>
                                      <p:tavLst>
                                        <p:tav tm="0">
                                          <p:val>
                                            <p:strVal val="ppt_w"/>
                                          </p:val>
                                        </p:tav>
                                        <p:tav tm="100000">
                                          <p:val>
                                            <p:fltVal val="0"/>
                                          </p:val>
                                        </p:tav>
                                      </p:tavLst>
                                    </p:anim>
                                    <p:anim calcmode="lin" valueType="num">
                                      <p:cBhvr>
                                        <p:cTn id="7" dur="500"/>
                                        <p:tgtEl>
                                          <p:spTgt spid="196"/>
                                        </p:tgtEl>
                                        <p:attrNameLst>
                                          <p:attrName>ppt_h</p:attrName>
                                        </p:attrNameLst>
                                      </p:cBhvr>
                                      <p:tavLst>
                                        <p:tav tm="0">
                                          <p:val>
                                            <p:strVal val="ppt_h"/>
                                          </p:val>
                                        </p:tav>
                                        <p:tav tm="100000">
                                          <p:val>
                                            <p:fltVal val="0"/>
                                          </p:val>
                                        </p:tav>
                                      </p:tavLst>
                                    </p:anim>
                                    <p:animEffect transition="out" filter="fade">
                                      <p:cBhvr>
                                        <p:cTn id="8" dur="500"/>
                                        <p:tgtEl>
                                          <p:spTgt spid="196"/>
                                        </p:tgtEl>
                                      </p:cBhvr>
                                    </p:animEffect>
                                    <p:set>
                                      <p:cBhvr>
                                        <p:cTn id="9" dur="1" fill="hold">
                                          <p:stCondLst>
                                            <p:cond delay="499"/>
                                          </p:stCondLst>
                                        </p:cTn>
                                        <p:tgtEl>
                                          <p:spTgt spid="196"/>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208"/>
                                        </p:tgtEl>
                                      </p:cBhvr>
                                    </p:animEffect>
                                    <p:set>
                                      <p:cBhvr>
                                        <p:cTn id="12" dur="1" fill="hold">
                                          <p:stCondLst>
                                            <p:cond delay="499"/>
                                          </p:stCondLst>
                                        </p:cTn>
                                        <p:tgtEl>
                                          <p:spTgt spid="208"/>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323"/>
                                        </p:tgtEl>
                                        <p:attrNameLst>
                                          <p:attrName>style.visibility</p:attrName>
                                        </p:attrNameLst>
                                      </p:cBhvr>
                                      <p:to>
                                        <p:strVal val="visible"/>
                                      </p:to>
                                    </p:set>
                                    <p:anim calcmode="lin" valueType="num">
                                      <p:cBhvr>
                                        <p:cTn id="16" dur="500" fill="hold"/>
                                        <p:tgtEl>
                                          <p:spTgt spid="323"/>
                                        </p:tgtEl>
                                        <p:attrNameLst>
                                          <p:attrName>ppt_w</p:attrName>
                                        </p:attrNameLst>
                                      </p:cBhvr>
                                      <p:tavLst>
                                        <p:tav tm="0">
                                          <p:val>
                                            <p:fltVal val="0"/>
                                          </p:val>
                                        </p:tav>
                                        <p:tav tm="100000">
                                          <p:val>
                                            <p:strVal val="#ppt_w"/>
                                          </p:val>
                                        </p:tav>
                                      </p:tavLst>
                                    </p:anim>
                                    <p:anim calcmode="lin" valueType="num">
                                      <p:cBhvr>
                                        <p:cTn id="17" dur="500" fill="hold"/>
                                        <p:tgtEl>
                                          <p:spTgt spid="323"/>
                                        </p:tgtEl>
                                        <p:attrNameLst>
                                          <p:attrName>ppt_h</p:attrName>
                                        </p:attrNameLst>
                                      </p:cBhvr>
                                      <p:tavLst>
                                        <p:tav tm="0">
                                          <p:val>
                                            <p:fltVal val="0"/>
                                          </p:val>
                                        </p:tav>
                                        <p:tav tm="100000">
                                          <p:val>
                                            <p:strVal val="#ppt_h"/>
                                          </p:val>
                                        </p:tav>
                                      </p:tavLst>
                                    </p:anim>
                                    <p:animEffect transition="in" filter="fade">
                                      <p:cBhvr>
                                        <p:cTn id="18" dur="500"/>
                                        <p:tgtEl>
                                          <p:spTgt spid="323"/>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335"/>
                                        </p:tgtEl>
                                        <p:attrNameLst>
                                          <p:attrName>style.visibility</p:attrName>
                                        </p:attrNameLst>
                                      </p:cBhvr>
                                      <p:to>
                                        <p:strVal val="visible"/>
                                      </p:to>
                                    </p:set>
                                    <p:anim calcmode="lin" valueType="num">
                                      <p:cBhvr>
                                        <p:cTn id="22" dur="500" fill="hold"/>
                                        <p:tgtEl>
                                          <p:spTgt spid="335"/>
                                        </p:tgtEl>
                                        <p:attrNameLst>
                                          <p:attrName>ppt_w</p:attrName>
                                        </p:attrNameLst>
                                      </p:cBhvr>
                                      <p:tavLst>
                                        <p:tav tm="0">
                                          <p:val>
                                            <p:fltVal val="0"/>
                                          </p:val>
                                        </p:tav>
                                        <p:tav tm="100000">
                                          <p:val>
                                            <p:strVal val="#ppt_w"/>
                                          </p:val>
                                        </p:tav>
                                      </p:tavLst>
                                    </p:anim>
                                    <p:anim calcmode="lin" valueType="num">
                                      <p:cBhvr>
                                        <p:cTn id="23" dur="500" fill="hold"/>
                                        <p:tgtEl>
                                          <p:spTgt spid="335"/>
                                        </p:tgtEl>
                                        <p:attrNameLst>
                                          <p:attrName>ppt_h</p:attrName>
                                        </p:attrNameLst>
                                      </p:cBhvr>
                                      <p:tavLst>
                                        <p:tav tm="0">
                                          <p:val>
                                            <p:fltVal val="0"/>
                                          </p:val>
                                        </p:tav>
                                        <p:tav tm="100000">
                                          <p:val>
                                            <p:strVal val="#ppt_h"/>
                                          </p:val>
                                        </p:tav>
                                      </p:tavLst>
                                    </p:anim>
                                    <p:animEffect transition="in" filter="fade">
                                      <p:cBhvr>
                                        <p:cTn id="24" dur="500"/>
                                        <p:tgtEl>
                                          <p:spTgt spid="335"/>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347"/>
                                        </p:tgtEl>
                                        <p:attrNameLst>
                                          <p:attrName>style.visibility</p:attrName>
                                        </p:attrNameLst>
                                      </p:cBhvr>
                                      <p:to>
                                        <p:strVal val="visible"/>
                                      </p:to>
                                    </p:set>
                                    <p:anim calcmode="lin" valueType="num">
                                      <p:cBhvr>
                                        <p:cTn id="28" dur="500" fill="hold"/>
                                        <p:tgtEl>
                                          <p:spTgt spid="347"/>
                                        </p:tgtEl>
                                        <p:attrNameLst>
                                          <p:attrName>ppt_w</p:attrName>
                                        </p:attrNameLst>
                                      </p:cBhvr>
                                      <p:tavLst>
                                        <p:tav tm="0">
                                          <p:val>
                                            <p:fltVal val="0"/>
                                          </p:val>
                                        </p:tav>
                                        <p:tav tm="100000">
                                          <p:val>
                                            <p:strVal val="#ppt_w"/>
                                          </p:val>
                                        </p:tav>
                                      </p:tavLst>
                                    </p:anim>
                                    <p:anim calcmode="lin" valueType="num">
                                      <p:cBhvr>
                                        <p:cTn id="29" dur="500" fill="hold"/>
                                        <p:tgtEl>
                                          <p:spTgt spid="347"/>
                                        </p:tgtEl>
                                        <p:attrNameLst>
                                          <p:attrName>ppt_h</p:attrName>
                                        </p:attrNameLst>
                                      </p:cBhvr>
                                      <p:tavLst>
                                        <p:tav tm="0">
                                          <p:val>
                                            <p:fltVal val="0"/>
                                          </p:val>
                                        </p:tav>
                                        <p:tav tm="100000">
                                          <p:val>
                                            <p:strVal val="#ppt_h"/>
                                          </p:val>
                                        </p:tav>
                                      </p:tavLst>
                                    </p:anim>
                                    <p:animEffect transition="in" filter="fade">
                                      <p:cBhvr>
                                        <p:cTn id="30" dur="500"/>
                                        <p:tgtEl>
                                          <p:spTgt spid="347"/>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359"/>
                                        </p:tgtEl>
                                        <p:attrNameLst>
                                          <p:attrName>style.visibility</p:attrName>
                                        </p:attrNameLst>
                                      </p:cBhvr>
                                      <p:to>
                                        <p:strVal val="visible"/>
                                      </p:to>
                                    </p:set>
                                    <p:anim calcmode="lin" valueType="num">
                                      <p:cBhvr>
                                        <p:cTn id="34" dur="500" fill="hold"/>
                                        <p:tgtEl>
                                          <p:spTgt spid="359"/>
                                        </p:tgtEl>
                                        <p:attrNameLst>
                                          <p:attrName>ppt_w</p:attrName>
                                        </p:attrNameLst>
                                      </p:cBhvr>
                                      <p:tavLst>
                                        <p:tav tm="0">
                                          <p:val>
                                            <p:fltVal val="0"/>
                                          </p:val>
                                        </p:tav>
                                        <p:tav tm="100000">
                                          <p:val>
                                            <p:strVal val="#ppt_w"/>
                                          </p:val>
                                        </p:tav>
                                      </p:tavLst>
                                    </p:anim>
                                    <p:anim calcmode="lin" valueType="num">
                                      <p:cBhvr>
                                        <p:cTn id="35" dur="500" fill="hold"/>
                                        <p:tgtEl>
                                          <p:spTgt spid="359"/>
                                        </p:tgtEl>
                                        <p:attrNameLst>
                                          <p:attrName>ppt_h</p:attrName>
                                        </p:attrNameLst>
                                      </p:cBhvr>
                                      <p:tavLst>
                                        <p:tav tm="0">
                                          <p:val>
                                            <p:fltVal val="0"/>
                                          </p:val>
                                        </p:tav>
                                        <p:tav tm="100000">
                                          <p:val>
                                            <p:strVal val="#ppt_h"/>
                                          </p:val>
                                        </p:tav>
                                      </p:tavLst>
                                    </p:anim>
                                    <p:animEffect transition="in" filter="fade">
                                      <p:cBhvr>
                                        <p:cTn id="36" dur="500"/>
                                        <p:tgtEl>
                                          <p:spTgt spid="359"/>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232"/>
                                        </p:tgtEl>
                                        <p:attrNameLst>
                                          <p:attrName>style.visibility</p:attrName>
                                        </p:attrNameLst>
                                      </p:cBhvr>
                                      <p:to>
                                        <p:strVal val="visible"/>
                                      </p:to>
                                    </p:set>
                                    <p:animEffect transition="in" filter="fade">
                                      <p:cBhvr>
                                        <p:cTn id="40" dur="500"/>
                                        <p:tgtEl>
                                          <p:spTgt spid="232"/>
                                        </p:tgtEl>
                                      </p:cBhvr>
                                    </p:animEffect>
                                  </p:childTnLst>
                                </p:cTn>
                              </p:par>
                            </p:childTnLst>
                          </p:cTn>
                        </p:par>
                        <p:par>
                          <p:cTn id="41" fill="hold">
                            <p:stCondLst>
                              <p:cond delay="3000"/>
                            </p:stCondLst>
                            <p:childTnLst>
                              <p:par>
                                <p:cTn id="42" presetID="53" presetClass="exit" presetSubtype="32" fill="hold" nodeType="afterEffect">
                                  <p:stCondLst>
                                    <p:cond delay="0"/>
                                  </p:stCondLst>
                                  <p:childTnLst>
                                    <p:anim calcmode="lin" valueType="num">
                                      <p:cBhvr>
                                        <p:cTn id="43" dur="500"/>
                                        <p:tgtEl>
                                          <p:spTgt spid="210"/>
                                        </p:tgtEl>
                                        <p:attrNameLst>
                                          <p:attrName>ppt_w</p:attrName>
                                        </p:attrNameLst>
                                      </p:cBhvr>
                                      <p:tavLst>
                                        <p:tav tm="0">
                                          <p:val>
                                            <p:strVal val="ppt_w"/>
                                          </p:val>
                                        </p:tav>
                                        <p:tav tm="100000">
                                          <p:val>
                                            <p:fltVal val="0"/>
                                          </p:val>
                                        </p:tav>
                                      </p:tavLst>
                                    </p:anim>
                                    <p:anim calcmode="lin" valueType="num">
                                      <p:cBhvr>
                                        <p:cTn id="44" dur="500"/>
                                        <p:tgtEl>
                                          <p:spTgt spid="210"/>
                                        </p:tgtEl>
                                        <p:attrNameLst>
                                          <p:attrName>ppt_h</p:attrName>
                                        </p:attrNameLst>
                                      </p:cBhvr>
                                      <p:tavLst>
                                        <p:tav tm="0">
                                          <p:val>
                                            <p:strVal val="ppt_h"/>
                                          </p:val>
                                        </p:tav>
                                        <p:tav tm="100000">
                                          <p:val>
                                            <p:fltVal val="0"/>
                                          </p:val>
                                        </p:tav>
                                      </p:tavLst>
                                    </p:anim>
                                    <p:animEffect transition="out" filter="fade">
                                      <p:cBhvr>
                                        <p:cTn id="45" dur="500"/>
                                        <p:tgtEl>
                                          <p:spTgt spid="210"/>
                                        </p:tgtEl>
                                      </p:cBhvr>
                                    </p:animEffect>
                                    <p:set>
                                      <p:cBhvr>
                                        <p:cTn id="46" dur="1" fill="hold">
                                          <p:stCondLst>
                                            <p:cond delay="499"/>
                                          </p:stCondLst>
                                        </p:cTn>
                                        <p:tgtEl>
                                          <p:spTgt spid="210"/>
                                        </p:tgtEl>
                                        <p:attrNameLst>
                                          <p:attrName>style.visibility</p:attrName>
                                        </p:attrNameLst>
                                      </p:cBhvr>
                                      <p:to>
                                        <p:strVal val="hidden"/>
                                      </p:to>
                                    </p:set>
                                  </p:childTnLst>
                                </p:cTn>
                              </p:par>
                              <p:par>
                                <p:cTn id="47" presetID="53" presetClass="exit" presetSubtype="32" fill="hold" nodeType="withEffect">
                                  <p:stCondLst>
                                    <p:cond delay="250"/>
                                  </p:stCondLst>
                                  <p:childTnLst>
                                    <p:anim calcmode="lin" valueType="num">
                                      <p:cBhvr>
                                        <p:cTn id="48" dur="500"/>
                                        <p:tgtEl>
                                          <p:spTgt spid="213"/>
                                        </p:tgtEl>
                                        <p:attrNameLst>
                                          <p:attrName>ppt_w</p:attrName>
                                        </p:attrNameLst>
                                      </p:cBhvr>
                                      <p:tavLst>
                                        <p:tav tm="0">
                                          <p:val>
                                            <p:strVal val="ppt_w"/>
                                          </p:val>
                                        </p:tav>
                                        <p:tav tm="100000">
                                          <p:val>
                                            <p:fltVal val="0"/>
                                          </p:val>
                                        </p:tav>
                                      </p:tavLst>
                                    </p:anim>
                                    <p:anim calcmode="lin" valueType="num">
                                      <p:cBhvr>
                                        <p:cTn id="49" dur="500"/>
                                        <p:tgtEl>
                                          <p:spTgt spid="213"/>
                                        </p:tgtEl>
                                        <p:attrNameLst>
                                          <p:attrName>ppt_h</p:attrName>
                                        </p:attrNameLst>
                                      </p:cBhvr>
                                      <p:tavLst>
                                        <p:tav tm="0">
                                          <p:val>
                                            <p:strVal val="ppt_h"/>
                                          </p:val>
                                        </p:tav>
                                        <p:tav tm="100000">
                                          <p:val>
                                            <p:fltVal val="0"/>
                                          </p:val>
                                        </p:tav>
                                      </p:tavLst>
                                    </p:anim>
                                    <p:animEffect transition="out" filter="fade">
                                      <p:cBhvr>
                                        <p:cTn id="50" dur="500"/>
                                        <p:tgtEl>
                                          <p:spTgt spid="213"/>
                                        </p:tgtEl>
                                      </p:cBhvr>
                                    </p:animEffect>
                                    <p:set>
                                      <p:cBhvr>
                                        <p:cTn id="51" dur="1" fill="hold">
                                          <p:stCondLst>
                                            <p:cond delay="499"/>
                                          </p:stCondLst>
                                        </p:cTn>
                                        <p:tgtEl>
                                          <p:spTgt spid="213"/>
                                        </p:tgtEl>
                                        <p:attrNameLst>
                                          <p:attrName>style.visibility</p:attrName>
                                        </p:attrNameLst>
                                      </p:cBhvr>
                                      <p:to>
                                        <p:strVal val="hidden"/>
                                      </p:to>
                                    </p:set>
                                  </p:childTnLst>
                                </p:cTn>
                              </p:par>
                              <p:par>
                                <p:cTn id="52" presetID="53" presetClass="exit" presetSubtype="32" fill="hold" nodeType="withEffect">
                                  <p:stCondLst>
                                    <p:cond delay="0"/>
                                  </p:stCondLst>
                                  <p:childTnLst>
                                    <p:anim calcmode="lin" valueType="num">
                                      <p:cBhvr>
                                        <p:cTn id="53" dur="500"/>
                                        <p:tgtEl>
                                          <p:spTgt spid="216"/>
                                        </p:tgtEl>
                                        <p:attrNameLst>
                                          <p:attrName>ppt_w</p:attrName>
                                        </p:attrNameLst>
                                      </p:cBhvr>
                                      <p:tavLst>
                                        <p:tav tm="0">
                                          <p:val>
                                            <p:strVal val="ppt_w"/>
                                          </p:val>
                                        </p:tav>
                                        <p:tav tm="100000">
                                          <p:val>
                                            <p:fltVal val="0"/>
                                          </p:val>
                                        </p:tav>
                                      </p:tavLst>
                                    </p:anim>
                                    <p:anim calcmode="lin" valueType="num">
                                      <p:cBhvr>
                                        <p:cTn id="54" dur="500"/>
                                        <p:tgtEl>
                                          <p:spTgt spid="216"/>
                                        </p:tgtEl>
                                        <p:attrNameLst>
                                          <p:attrName>ppt_h</p:attrName>
                                        </p:attrNameLst>
                                      </p:cBhvr>
                                      <p:tavLst>
                                        <p:tav tm="0">
                                          <p:val>
                                            <p:strVal val="ppt_h"/>
                                          </p:val>
                                        </p:tav>
                                        <p:tav tm="100000">
                                          <p:val>
                                            <p:fltVal val="0"/>
                                          </p:val>
                                        </p:tav>
                                      </p:tavLst>
                                    </p:anim>
                                    <p:animEffect transition="out" filter="fade">
                                      <p:cBhvr>
                                        <p:cTn id="55" dur="500"/>
                                        <p:tgtEl>
                                          <p:spTgt spid="216"/>
                                        </p:tgtEl>
                                      </p:cBhvr>
                                    </p:animEffect>
                                    <p:set>
                                      <p:cBhvr>
                                        <p:cTn id="56" dur="1" fill="hold">
                                          <p:stCondLst>
                                            <p:cond delay="499"/>
                                          </p:stCondLst>
                                        </p:cTn>
                                        <p:tgtEl>
                                          <p:spTgt spid="216"/>
                                        </p:tgtEl>
                                        <p:attrNameLst>
                                          <p:attrName>style.visibility</p:attrName>
                                        </p:attrNameLst>
                                      </p:cBhvr>
                                      <p:to>
                                        <p:strVal val="hidden"/>
                                      </p:to>
                                    </p:set>
                                  </p:childTnLst>
                                </p:cTn>
                              </p:par>
                              <p:par>
                                <p:cTn id="57" presetID="53" presetClass="exit" presetSubtype="32" fill="hold" nodeType="withEffect">
                                  <p:stCondLst>
                                    <p:cond delay="250"/>
                                  </p:stCondLst>
                                  <p:childTnLst>
                                    <p:anim calcmode="lin" valueType="num">
                                      <p:cBhvr>
                                        <p:cTn id="58" dur="500"/>
                                        <p:tgtEl>
                                          <p:spTgt spid="220"/>
                                        </p:tgtEl>
                                        <p:attrNameLst>
                                          <p:attrName>ppt_w</p:attrName>
                                        </p:attrNameLst>
                                      </p:cBhvr>
                                      <p:tavLst>
                                        <p:tav tm="0">
                                          <p:val>
                                            <p:strVal val="ppt_w"/>
                                          </p:val>
                                        </p:tav>
                                        <p:tav tm="100000">
                                          <p:val>
                                            <p:fltVal val="0"/>
                                          </p:val>
                                        </p:tav>
                                      </p:tavLst>
                                    </p:anim>
                                    <p:anim calcmode="lin" valueType="num">
                                      <p:cBhvr>
                                        <p:cTn id="59" dur="500"/>
                                        <p:tgtEl>
                                          <p:spTgt spid="220"/>
                                        </p:tgtEl>
                                        <p:attrNameLst>
                                          <p:attrName>ppt_h</p:attrName>
                                        </p:attrNameLst>
                                      </p:cBhvr>
                                      <p:tavLst>
                                        <p:tav tm="0">
                                          <p:val>
                                            <p:strVal val="ppt_h"/>
                                          </p:val>
                                        </p:tav>
                                        <p:tav tm="100000">
                                          <p:val>
                                            <p:fltVal val="0"/>
                                          </p:val>
                                        </p:tav>
                                      </p:tavLst>
                                    </p:anim>
                                    <p:animEffect transition="out" filter="fade">
                                      <p:cBhvr>
                                        <p:cTn id="60" dur="500"/>
                                        <p:tgtEl>
                                          <p:spTgt spid="220"/>
                                        </p:tgtEl>
                                      </p:cBhvr>
                                    </p:animEffect>
                                    <p:set>
                                      <p:cBhvr>
                                        <p:cTn id="61" dur="1" fill="hold">
                                          <p:stCondLst>
                                            <p:cond delay="499"/>
                                          </p:stCondLst>
                                        </p:cTn>
                                        <p:tgtEl>
                                          <p:spTgt spid="220"/>
                                        </p:tgtEl>
                                        <p:attrNameLst>
                                          <p:attrName>style.visibility</p:attrName>
                                        </p:attrNameLst>
                                      </p:cBhvr>
                                      <p:to>
                                        <p:strVal val="hidden"/>
                                      </p:to>
                                    </p:set>
                                  </p:childTnLst>
                                </p:cTn>
                              </p:par>
                              <p:par>
                                <p:cTn id="62" presetID="53" presetClass="exit" presetSubtype="32" fill="hold" nodeType="withEffect">
                                  <p:stCondLst>
                                    <p:cond delay="500"/>
                                  </p:stCondLst>
                                  <p:childTnLst>
                                    <p:anim calcmode="lin" valueType="num">
                                      <p:cBhvr>
                                        <p:cTn id="63" dur="500"/>
                                        <p:tgtEl>
                                          <p:spTgt spid="223"/>
                                        </p:tgtEl>
                                        <p:attrNameLst>
                                          <p:attrName>ppt_w</p:attrName>
                                        </p:attrNameLst>
                                      </p:cBhvr>
                                      <p:tavLst>
                                        <p:tav tm="0">
                                          <p:val>
                                            <p:strVal val="ppt_w"/>
                                          </p:val>
                                        </p:tav>
                                        <p:tav tm="100000">
                                          <p:val>
                                            <p:fltVal val="0"/>
                                          </p:val>
                                        </p:tav>
                                      </p:tavLst>
                                    </p:anim>
                                    <p:anim calcmode="lin" valueType="num">
                                      <p:cBhvr>
                                        <p:cTn id="64" dur="500"/>
                                        <p:tgtEl>
                                          <p:spTgt spid="223"/>
                                        </p:tgtEl>
                                        <p:attrNameLst>
                                          <p:attrName>ppt_h</p:attrName>
                                        </p:attrNameLst>
                                      </p:cBhvr>
                                      <p:tavLst>
                                        <p:tav tm="0">
                                          <p:val>
                                            <p:strVal val="ppt_h"/>
                                          </p:val>
                                        </p:tav>
                                        <p:tav tm="100000">
                                          <p:val>
                                            <p:fltVal val="0"/>
                                          </p:val>
                                        </p:tav>
                                      </p:tavLst>
                                    </p:anim>
                                    <p:animEffect transition="out" filter="fade">
                                      <p:cBhvr>
                                        <p:cTn id="65" dur="500"/>
                                        <p:tgtEl>
                                          <p:spTgt spid="223"/>
                                        </p:tgtEl>
                                      </p:cBhvr>
                                    </p:animEffect>
                                    <p:set>
                                      <p:cBhvr>
                                        <p:cTn id="66" dur="1" fill="hold">
                                          <p:stCondLst>
                                            <p:cond delay="499"/>
                                          </p:stCondLst>
                                        </p:cTn>
                                        <p:tgtEl>
                                          <p:spTgt spid="223"/>
                                        </p:tgtEl>
                                        <p:attrNameLst>
                                          <p:attrName>style.visibility</p:attrName>
                                        </p:attrNameLst>
                                      </p:cBhvr>
                                      <p:to>
                                        <p:strVal val="hidden"/>
                                      </p:to>
                                    </p:set>
                                  </p:childTnLst>
                                </p:cTn>
                              </p:par>
                              <p:par>
                                <p:cTn id="67" presetID="53" presetClass="exit" presetSubtype="32" fill="hold" nodeType="withEffect">
                                  <p:stCondLst>
                                    <p:cond delay="250"/>
                                  </p:stCondLst>
                                  <p:childTnLst>
                                    <p:anim calcmode="lin" valueType="num">
                                      <p:cBhvr>
                                        <p:cTn id="68" dur="500"/>
                                        <p:tgtEl>
                                          <p:spTgt spid="226"/>
                                        </p:tgtEl>
                                        <p:attrNameLst>
                                          <p:attrName>ppt_w</p:attrName>
                                        </p:attrNameLst>
                                      </p:cBhvr>
                                      <p:tavLst>
                                        <p:tav tm="0">
                                          <p:val>
                                            <p:strVal val="ppt_w"/>
                                          </p:val>
                                        </p:tav>
                                        <p:tav tm="100000">
                                          <p:val>
                                            <p:fltVal val="0"/>
                                          </p:val>
                                        </p:tav>
                                      </p:tavLst>
                                    </p:anim>
                                    <p:anim calcmode="lin" valueType="num">
                                      <p:cBhvr>
                                        <p:cTn id="69" dur="500"/>
                                        <p:tgtEl>
                                          <p:spTgt spid="226"/>
                                        </p:tgtEl>
                                        <p:attrNameLst>
                                          <p:attrName>ppt_h</p:attrName>
                                        </p:attrNameLst>
                                      </p:cBhvr>
                                      <p:tavLst>
                                        <p:tav tm="0">
                                          <p:val>
                                            <p:strVal val="ppt_h"/>
                                          </p:val>
                                        </p:tav>
                                        <p:tav tm="100000">
                                          <p:val>
                                            <p:fltVal val="0"/>
                                          </p:val>
                                        </p:tav>
                                      </p:tavLst>
                                    </p:anim>
                                    <p:animEffect transition="out" filter="fade">
                                      <p:cBhvr>
                                        <p:cTn id="70" dur="500"/>
                                        <p:tgtEl>
                                          <p:spTgt spid="226"/>
                                        </p:tgtEl>
                                      </p:cBhvr>
                                    </p:animEffect>
                                    <p:set>
                                      <p:cBhvr>
                                        <p:cTn id="71" dur="1" fill="hold">
                                          <p:stCondLst>
                                            <p:cond delay="499"/>
                                          </p:stCondLst>
                                        </p:cTn>
                                        <p:tgtEl>
                                          <p:spTgt spid="226"/>
                                        </p:tgtEl>
                                        <p:attrNameLst>
                                          <p:attrName>style.visibility</p:attrName>
                                        </p:attrNameLst>
                                      </p:cBhvr>
                                      <p:to>
                                        <p:strVal val="hidden"/>
                                      </p:to>
                                    </p:set>
                                  </p:childTnLst>
                                </p:cTn>
                              </p:par>
                            </p:childTnLst>
                          </p:cTn>
                        </p:par>
                        <p:par>
                          <p:cTn id="72" fill="hold">
                            <p:stCondLst>
                              <p:cond delay="4000"/>
                            </p:stCondLst>
                            <p:childTnLst>
                              <p:par>
                                <p:cTn id="73" presetID="53" presetClass="entr" presetSubtype="16" fill="hold" nodeType="afterEffect">
                                  <p:stCondLst>
                                    <p:cond delay="0"/>
                                  </p:stCondLst>
                                  <p:childTnLst>
                                    <p:set>
                                      <p:cBhvr>
                                        <p:cTn id="74" dur="1" fill="hold">
                                          <p:stCondLst>
                                            <p:cond delay="0"/>
                                          </p:stCondLst>
                                        </p:cTn>
                                        <p:tgtEl>
                                          <p:spTgt spid="255"/>
                                        </p:tgtEl>
                                        <p:attrNameLst>
                                          <p:attrName>style.visibility</p:attrName>
                                        </p:attrNameLst>
                                      </p:cBhvr>
                                      <p:to>
                                        <p:strVal val="visible"/>
                                      </p:to>
                                    </p:set>
                                    <p:anim calcmode="lin" valueType="num">
                                      <p:cBhvr>
                                        <p:cTn id="75" dur="500" fill="hold"/>
                                        <p:tgtEl>
                                          <p:spTgt spid="255"/>
                                        </p:tgtEl>
                                        <p:attrNameLst>
                                          <p:attrName>ppt_w</p:attrName>
                                        </p:attrNameLst>
                                      </p:cBhvr>
                                      <p:tavLst>
                                        <p:tav tm="0">
                                          <p:val>
                                            <p:fltVal val="0"/>
                                          </p:val>
                                        </p:tav>
                                        <p:tav tm="100000">
                                          <p:val>
                                            <p:strVal val="#ppt_w"/>
                                          </p:val>
                                        </p:tav>
                                      </p:tavLst>
                                    </p:anim>
                                    <p:anim calcmode="lin" valueType="num">
                                      <p:cBhvr>
                                        <p:cTn id="76" dur="500" fill="hold"/>
                                        <p:tgtEl>
                                          <p:spTgt spid="255"/>
                                        </p:tgtEl>
                                        <p:attrNameLst>
                                          <p:attrName>ppt_h</p:attrName>
                                        </p:attrNameLst>
                                      </p:cBhvr>
                                      <p:tavLst>
                                        <p:tav tm="0">
                                          <p:val>
                                            <p:fltVal val="0"/>
                                          </p:val>
                                        </p:tav>
                                        <p:tav tm="100000">
                                          <p:val>
                                            <p:strVal val="#ppt_h"/>
                                          </p:val>
                                        </p:tav>
                                      </p:tavLst>
                                    </p:anim>
                                    <p:animEffect transition="in" filter="fade">
                                      <p:cBhvr>
                                        <p:cTn id="77" dur="500"/>
                                        <p:tgtEl>
                                          <p:spTgt spid="255"/>
                                        </p:tgtEl>
                                      </p:cBhvr>
                                    </p:animEffect>
                                  </p:childTnLst>
                                </p:cTn>
                              </p:par>
                              <p:par>
                                <p:cTn id="78" presetID="53" presetClass="entr" presetSubtype="16" fill="hold" nodeType="withEffect">
                                  <p:stCondLst>
                                    <p:cond delay="0"/>
                                  </p:stCondLst>
                                  <p:childTnLst>
                                    <p:set>
                                      <p:cBhvr>
                                        <p:cTn id="79" dur="1" fill="hold">
                                          <p:stCondLst>
                                            <p:cond delay="0"/>
                                          </p:stCondLst>
                                        </p:cTn>
                                        <p:tgtEl>
                                          <p:spTgt spid="293"/>
                                        </p:tgtEl>
                                        <p:attrNameLst>
                                          <p:attrName>style.visibility</p:attrName>
                                        </p:attrNameLst>
                                      </p:cBhvr>
                                      <p:to>
                                        <p:strVal val="visible"/>
                                      </p:to>
                                    </p:set>
                                    <p:anim calcmode="lin" valueType="num">
                                      <p:cBhvr>
                                        <p:cTn id="80" dur="500" fill="hold"/>
                                        <p:tgtEl>
                                          <p:spTgt spid="293"/>
                                        </p:tgtEl>
                                        <p:attrNameLst>
                                          <p:attrName>ppt_w</p:attrName>
                                        </p:attrNameLst>
                                      </p:cBhvr>
                                      <p:tavLst>
                                        <p:tav tm="0">
                                          <p:val>
                                            <p:fltVal val="0"/>
                                          </p:val>
                                        </p:tav>
                                        <p:tav tm="100000">
                                          <p:val>
                                            <p:strVal val="#ppt_w"/>
                                          </p:val>
                                        </p:tav>
                                      </p:tavLst>
                                    </p:anim>
                                    <p:anim calcmode="lin" valueType="num">
                                      <p:cBhvr>
                                        <p:cTn id="81" dur="500" fill="hold"/>
                                        <p:tgtEl>
                                          <p:spTgt spid="293"/>
                                        </p:tgtEl>
                                        <p:attrNameLst>
                                          <p:attrName>ppt_h</p:attrName>
                                        </p:attrNameLst>
                                      </p:cBhvr>
                                      <p:tavLst>
                                        <p:tav tm="0">
                                          <p:val>
                                            <p:fltVal val="0"/>
                                          </p:val>
                                        </p:tav>
                                        <p:tav tm="100000">
                                          <p:val>
                                            <p:strVal val="#ppt_h"/>
                                          </p:val>
                                        </p:tav>
                                      </p:tavLst>
                                    </p:anim>
                                    <p:animEffect transition="in" filter="fade">
                                      <p:cBhvr>
                                        <p:cTn id="82" dur="500"/>
                                        <p:tgtEl>
                                          <p:spTgt spid="293"/>
                                        </p:tgtEl>
                                      </p:cBhvr>
                                    </p:animEffect>
                                  </p:childTnLst>
                                </p:cTn>
                              </p:par>
                              <p:par>
                                <p:cTn id="83" presetID="53" presetClass="entr" presetSubtype="16" fill="hold" nodeType="withEffect">
                                  <p:stCondLst>
                                    <p:cond delay="0"/>
                                  </p:stCondLst>
                                  <p:childTnLst>
                                    <p:set>
                                      <p:cBhvr>
                                        <p:cTn id="84" dur="1" fill="hold">
                                          <p:stCondLst>
                                            <p:cond delay="0"/>
                                          </p:stCondLst>
                                        </p:cTn>
                                        <p:tgtEl>
                                          <p:spTgt spid="308"/>
                                        </p:tgtEl>
                                        <p:attrNameLst>
                                          <p:attrName>style.visibility</p:attrName>
                                        </p:attrNameLst>
                                      </p:cBhvr>
                                      <p:to>
                                        <p:strVal val="visible"/>
                                      </p:to>
                                    </p:set>
                                    <p:anim calcmode="lin" valueType="num">
                                      <p:cBhvr>
                                        <p:cTn id="85" dur="500" fill="hold"/>
                                        <p:tgtEl>
                                          <p:spTgt spid="308"/>
                                        </p:tgtEl>
                                        <p:attrNameLst>
                                          <p:attrName>ppt_w</p:attrName>
                                        </p:attrNameLst>
                                      </p:cBhvr>
                                      <p:tavLst>
                                        <p:tav tm="0">
                                          <p:val>
                                            <p:fltVal val="0"/>
                                          </p:val>
                                        </p:tav>
                                        <p:tav tm="100000">
                                          <p:val>
                                            <p:strVal val="#ppt_w"/>
                                          </p:val>
                                        </p:tav>
                                      </p:tavLst>
                                    </p:anim>
                                    <p:anim calcmode="lin" valueType="num">
                                      <p:cBhvr>
                                        <p:cTn id="86" dur="500" fill="hold"/>
                                        <p:tgtEl>
                                          <p:spTgt spid="308"/>
                                        </p:tgtEl>
                                        <p:attrNameLst>
                                          <p:attrName>ppt_h</p:attrName>
                                        </p:attrNameLst>
                                      </p:cBhvr>
                                      <p:tavLst>
                                        <p:tav tm="0">
                                          <p:val>
                                            <p:fltVal val="0"/>
                                          </p:val>
                                        </p:tav>
                                        <p:tav tm="100000">
                                          <p:val>
                                            <p:strVal val="#ppt_h"/>
                                          </p:val>
                                        </p:tav>
                                      </p:tavLst>
                                    </p:anim>
                                    <p:animEffect transition="in" filter="fade">
                                      <p:cBhvr>
                                        <p:cTn id="87" dur="500"/>
                                        <p:tgtEl>
                                          <p:spTgt spid="308"/>
                                        </p:tgtEl>
                                      </p:cBhvr>
                                    </p:animEffect>
                                  </p:childTnLst>
                                </p:cTn>
                              </p:par>
                              <p:par>
                                <p:cTn id="88" presetID="53" presetClass="entr" presetSubtype="16" fill="hold" nodeType="withEffect">
                                  <p:stCondLst>
                                    <p:cond delay="250"/>
                                  </p:stCondLst>
                                  <p:childTnLst>
                                    <p:set>
                                      <p:cBhvr>
                                        <p:cTn id="89" dur="1" fill="hold">
                                          <p:stCondLst>
                                            <p:cond delay="0"/>
                                          </p:stCondLst>
                                        </p:cTn>
                                        <p:tgtEl>
                                          <p:spTgt spid="317"/>
                                        </p:tgtEl>
                                        <p:attrNameLst>
                                          <p:attrName>style.visibility</p:attrName>
                                        </p:attrNameLst>
                                      </p:cBhvr>
                                      <p:to>
                                        <p:strVal val="visible"/>
                                      </p:to>
                                    </p:set>
                                    <p:anim calcmode="lin" valueType="num">
                                      <p:cBhvr>
                                        <p:cTn id="90" dur="500" fill="hold"/>
                                        <p:tgtEl>
                                          <p:spTgt spid="317"/>
                                        </p:tgtEl>
                                        <p:attrNameLst>
                                          <p:attrName>ppt_w</p:attrName>
                                        </p:attrNameLst>
                                      </p:cBhvr>
                                      <p:tavLst>
                                        <p:tav tm="0">
                                          <p:val>
                                            <p:fltVal val="0"/>
                                          </p:val>
                                        </p:tav>
                                        <p:tav tm="100000">
                                          <p:val>
                                            <p:strVal val="#ppt_w"/>
                                          </p:val>
                                        </p:tav>
                                      </p:tavLst>
                                    </p:anim>
                                    <p:anim calcmode="lin" valueType="num">
                                      <p:cBhvr>
                                        <p:cTn id="91" dur="500" fill="hold"/>
                                        <p:tgtEl>
                                          <p:spTgt spid="317"/>
                                        </p:tgtEl>
                                        <p:attrNameLst>
                                          <p:attrName>ppt_h</p:attrName>
                                        </p:attrNameLst>
                                      </p:cBhvr>
                                      <p:tavLst>
                                        <p:tav tm="0">
                                          <p:val>
                                            <p:fltVal val="0"/>
                                          </p:val>
                                        </p:tav>
                                        <p:tav tm="100000">
                                          <p:val>
                                            <p:strVal val="#ppt_h"/>
                                          </p:val>
                                        </p:tav>
                                      </p:tavLst>
                                    </p:anim>
                                    <p:animEffect transition="in" filter="fade">
                                      <p:cBhvr>
                                        <p:cTn id="92" dur="500"/>
                                        <p:tgtEl>
                                          <p:spTgt spid="317"/>
                                        </p:tgtEl>
                                      </p:cBhvr>
                                    </p:animEffect>
                                  </p:childTnLst>
                                </p:cTn>
                              </p:par>
                              <p:par>
                                <p:cTn id="93" presetID="53" presetClass="entr" presetSubtype="16" fill="hold" nodeType="withEffect">
                                  <p:stCondLst>
                                    <p:cond delay="250"/>
                                  </p:stCondLst>
                                  <p:childTnLst>
                                    <p:set>
                                      <p:cBhvr>
                                        <p:cTn id="94" dur="1" fill="hold">
                                          <p:stCondLst>
                                            <p:cond delay="0"/>
                                          </p:stCondLst>
                                        </p:cTn>
                                        <p:tgtEl>
                                          <p:spTgt spid="272"/>
                                        </p:tgtEl>
                                        <p:attrNameLst>
                                          <p:attrName>style.visibility</p:attrName>
                                        </p:attrNameLst>
                                      </p:cBhvr>
                                      <p:to>
                                        <p:strVal val="visible"/>
                                      </p:to>
                                    </p:set>
                                    <p:anim calcmode="lin" valueType="num">
                                      <p:cBhvr>
                                        <p:cTn id="95" dur="500" fill="hold"/>
                                        <p:tgtEl>
                                          <p:spTgt spid="272"/>
                                        </p:tgtEl>
                                        <p:attrNameLst>
                                          <p:attrName>ppt_w</p:attrName>
                                        </p:attrNameLst>
                                      </p:cBhvr>
                                      <p:tavLst>
                                        <p:tav tm="0">
                                          <p:val>
                                            <p:fltVal val="0"/>
                                          </p:val>
                                        </p:tav>
                                        <p:tav tm="100000">
                                          <p:val>
                                            <p:strVal val="#ppt_w"/>
                                          </p:val>
                                        </p:tav>
                                      </p:tavLst>
                                    </p:anim>
                                    <p:anim calcmode="lin" valueType="num">
                                      <p:cBhvr>
                                        <p:cTn id="96" dur="500" fill="hold"/>
                                        <p:tgtEl>
                                          <p:spTgt spid="272"/>
                                        </p:tgtEl>
                                        <p:attrNameLst>
                                          <p:attrName>ppt_h</p:attrName>
                                        </p:attrNameLst>
                                      </p:cBhvr>
                                      <p:tavLst>
                                        <p:tav tm="0">
                                          <p:val>
                                            <p:fltVal val="0"/>
                                          </p:val>
                                        </p:tav>
                                        <p:tav tm="100000">
                                          <p:val>
                                            <p:strVal val="#ppt_h"/>
                                          </p:val>
                                        </p:tav>
                                      </p:tavLst>
                                    </p:anim>
                                    <p:animEffect transition="in" filter="fade">
                                      <p:cBhvr>
                                        <p:cTn id="97" dur="500"/>
                                        <p:tgtEl>
                                          <p:spTgt spid="272"/>
                                        </p:tgtEl>
                                      </p:cBhvr>
                                    </p:animEffect>
                                  </p:childTnLst>
                                </p:cTn>
                              </p:par>
                              <p:par>
                                <p:cTn id="98" presetID="53" presetClass="entr" presetSubtype="16" fill="hold" nodeType="withEffect">
                                  <p:stCondLst>
                                    <p:cond delay="250"/>
                                  </p:stCondLst>
                                  <p:childTnLst>
                                    <p:set>
                                      <p:cBhvr>
                                        <p:cTn id="99" dur="1" fill="hold">
                                          <p:stCondLst>
                                            <p:cond delay="0"/>
                                          </p:stCondLst>
                                        </p:cTn>
                                        <p:tgtEl>
                                          <p:spTgt spid="281"/>
                                        </p:tgtEl>
                                        <p:attrNameLst>
                                          <p:attrName>style.visibility</p:attrName>
                                        </p:attrNameLst>
                                      </p:cBhvr>
                                      <p:to>
                                        <p:strVal val="visible"/>
                                      </p:to>
                                    </p:set>
                                    <p:anim calcmode="lin" valueType="num">
                                      <p:cBhvr>
                                        <p:cTn id="100" dur="500" fill="hold"/>
                                        <p:tgtEl>
                                          <p:spTgt spid="281"/>
                                        </p:tgtEl>
                                        <p:attrNameLst>
                                          <p:attrName>ppt_w</p:attrName>
                                        </p:attrNameLst>
                                      </p:cBhvr>
                                      <p:tavLst>
                                        <p:tav tm="0">
                                          <p:val>
                                            <p:fltVal val="0"/>
                                          </p:val>
                                        </p:tav>
                                        <p:tav tm="100000">
                                          <p:val>
                                            <p:strVal val="#ppt_w"/>
                                          </p:val>
                                        </p:tav>
                                      </p:tavLst>
                                    </p:anim>
                                    <p:anim calcmode="lin" valueType="num">
                                      <p:cBhvr>
                                        <p:cTn id="101" dur="500" fill="hold"/>
                                        <p:tgtEl>
                                          <p:spTgt spid="281"/>
                                        </p:tgtEl>
                                        <p:attrNameLst>
                                          <p:attrName>ppt_h</p:attrName>
                                        </p:attrNameLst>
                                      </p:cBhvr>
                                      <p:tavLst>
                                        <p:tav tm="0">
                                          <p:val>
                                            <p:fltVal val="0"/>
                                          </p:val>
                                        </p:tav>
                                        <p:tav tm="100000">
                                          <p:val>
                                            <p:strVal val="#ppt_h"/>
                                          </p:val>
                                        </p:tav>
                                      </p:tavLst>
                                    </p:anim>
                                    <p:animEffect transition="in" filter="fade">
                                      <p:cBhvr>
                                        <p:cTn id="102" dur="500"/>
                                        <p:tgtEl>
                                          <p:spTgt spid="281"/>
                                        </p:tgtEl>
                                      </p:cBhvr>
                                    </p:animEffect>
                                  </p:childTnLst>
                                </p:cTn>
                              </p:par>
                              <p:par>
                                <p:cTn id="103" presetID="53" presetClass="entr" presetSubtype="16" fill="hold" nodeType="withEffect">
                                  <p:stCondLst>
                                    <p:cond delay="750"/>
                                  </p:stCondLst>
                                  <p:childTnLst>
                                    <p:set>
                                      <p:cBhvr>
                                        <p:cTn id="104" dur="1" fill="hold">
                                          <p:stCondLst>
                                            <p:cond delay="0"/>
                                          </p:stCondLst>
                                        </p:cTn>
                                        <p:tgtEl>
                                          <p:spTgt spid="261"/>
                                        </p:tgtEl>
                                        <p:attrNameLst>
                                          <p:attrName>style.visibility</p:attrName>
                                        </p:attrNameLst>
                                      </p:cBhvr>
                                      <p:to>
                                        <p:strVal val="visible"/>
                                      </p:to>
                                    </p:set>
                                    <p:anim calcmode="lin" valueType="num">
                                      <p:cBhvr>
                                        <p:cTn id="105" dur="500" fill="hold"/>
                                        <p:tgtEl>
                                          <p:spTgt spid="261"/>
                                        </p:tgtEl>
                                        <p:attrNameLst>
                                          <p:attrName>ppt_w</p:attrName>
                                        </p:attrNameLst>
                                      </p:cBhvr>
                                      <p:tavLst>
                                        <p:tav tm="0">
                                          <p:val>
                                            <p:fltVal val="0"/>
                                          </p:val>
                                        </p:tav>
                                        <p:tav tm="100000">
                                          <p:val>
                                            <p:strVal val="#ppt_w"/>
                                          </p:val>
                                        </p:tav>
                                      </p:tavLst>
                                    </p:anim>
                                    <p:anim calcmode="lin" valueType="num">
                                      <p:cBhvr>
                                        <p:cTn id="106" dur="500" fill="hold"/>
                                        <p:tgtEl>
                                          <p:spTgt spid="261"/>
                                        </p:tgtEl>
                                        <p:attrNameLst>
                                          <p:attrName>ppt_h</p:attrName>
                                        </p:attrNameLst>
                                      </p:cBhvr>
                                      <p:tavLst>
                                        <p:tav tm="0">
                                          <p:val>
                                            <p:fltVal val="0"/>
                                          </p:val>
                                        </p:tav>
                                        <p:tav tm="100000">
                                          <p:val>
                                            <p:strVal val="#ppt_h"/>
                                          </p:val>
                                        </p:tav>
                                      </p:tavLst>
                                    </p:anim>
                                    <p:animEffect transition="in" filter="fade">
                                      <p:cBhvr>
                                        <p:cTn id="107" dur="500"/>
                                        <p:tgtEl>
                                          <p:spTgt spid="261"/>
                                        </p:tgtEl>
                                      </p:cBhvr>
                                    </p:animEffect>
                                  </p:childTnLst>
                                </p:cTn>
                              </p:par>
                              <p:par>
                                <p:cTn id="108" presetID="53" presetClass="entr" presetSubtype="16" fill="hold" nodeType="withEffect">
                                  <p:stCondLst>
                                    <p:cond delay="750"/>
                                  </p:stCondLst>
                                  <p:childTnLst>
                                    <p:set>
                                      <p:cBhvr>
                                        <p:cTn id="109" dur="1" fill="hold">
                                          <p:stCondLst>
                                            <p:cond delay="0"/>
                                          </p:stCondLst>
                                        </p:cTn>
                                        <p:tgtEl>
                                          <p:spTgt spid="284"/>
                                        </p:tgtEl>
                                        <p:attrNameLst>
                                          <p:attrName>style.visibility</p:attrName>
                                        </p:attrNameLst>
                                      </p:cBhvr>
                                      <p:to>
                                        <p:strVal val="visible"/>
                                      </p:to>
                                    </p:set>
                                    <p:anim calcmode="lin" valueType="num">
                                      <p:cBhvr>
                                        <p:cTn id="110" dur="500" fill="hold"/>
                                        <p:tgtEl>
                                          <p:spTgt spid="284"/>
                                        </p:tgtEl>
                                        <p:attrNameLst>
                                          <p:attrName>ppt_w</p:attrName>
                                        </p:attrNameLst>
                                      </p:cBhvr>
                                      <p:tavLst>
                                        <p:tav tm="0">
                                          <p:val>
                                            <p:fltVal val="0"/>
                                          </p:val>
                                        </p:tav>
                                        <p:tav tm="100000">
                                          <p:val>
                                            <p:strVal val="#ppt_w"/>
                                          </p:val>
                                        </p:tav>
                                      </p:tavLst>
                                    </p:anim>
                                    <p:anim calcmode="lin" valueType="num">
                                      <p:cBhvr>
                                        <p:cTn id="111" dur="500" fill="hold"/>
                                        <p:tgtEl>
                                          <p:spTgt spid="284"/>
                                        </p:tgtEl>
                                        <p:attrNameLst>
                                          <p:attrName>ppt_h</p:attrName>
                                        </p:attrNameLst>
                                      </p:cBhvr>
                                      <p:tavLst>
                                        <p:tav tm="0">
                                          <p:val>
                                            <p:fltVal val="0"/>
                                          </p:val>
                                        </p:tav>
                                        <p:tav tm="100000">
                                          <p:val>
                                            <p:strVal val="#ppt_h"/>
                                          </p:val>
                                        </p:tav>
                                      </p:tavLst>
                                    </p:anim>
                                    <p:animEffect transition="in" filter="fade">
                                      <p:cBhvr>
                                        <p:cTn id="112" dur="500"/>
                                        <p:tgtEl>
                                          <p:spTgt spid="284"/>
                                        </p:tgtEl>
                                      </p:cBhvr>
                                    </p:animEffect>
                                  </p:childTnLst>
                                </p:cTn>
                              </p:par>
                              <p:par>
                                <p:cTn id="113" presetID="53" presetClass="entr" presetSubtype="16" fill="hold" nodeType="withEffect">
                                  <p:stCondLst>
                                    <p:cond delay="750"/>
                                  </p:stCondLst>
                                  <p:childTnLst>
                                    <p:set>
                                      <p:cBhvr>
                                        <p:cTn id="114" dur="1" fill="hold">
                                          <p:stCondLst>
                                            <p:cond delay="0"/>
                                          </p:stCondLst>
                                        </p:cTn>
                                        <p:tgtEl>
                                          <p:spTgt spid="275"/>
                                        </p:tgtEl>
                                        <p:attrNameLst>
                                          <p:attrName>style.visibility</p:attrName>
                                        </p:attrNameLst>
                                      </p:cBhvr>
                                      <p:to>
                                        <p:strVal val="visible"/>
                                      </p:to>
                                    </p:set>
                                    <p:anim calcmode="lin" valueType="num">
                                      <p:cBhvr>
                                        <p:cTn id="115" dur="500" fill="hold"/>
                                        <p:tgtEl>
                                          <p:spTgt spid="275"/>
                                        </p:tgtEl>
                                        <p:attrNameLst>
                                          <p:attrName>ppt_w</p:attrName>
                                        </p:attrNameLst>
                                      </p:cBhvr>
                                      <p:tavLst>
                                        <p:tav tm="0">
                                          <p:val>
                                            <p:fltVal val="0"/>
                                          </p:val>
                                        </p:tav>
                                        <p:tav tm="100000">
                                          <p:val>
                                            <p:strVal val="#ppt_w"/>
                                          </p:val>
                                        </p:tav>
                                      </p:tavLst>
                                    </p:anim>
                                    <p:anim calcmode="lin" valueType="num">
                                      <p:cBhvr>
                                        <p:cTn id="116" dur="500" fill="hold"/>
                                        <p:tgtEl>
                                          <p:spTgt spid="275"/>
                                        </p:tgtEl>
                                        <p:attrNameLst>
                                          <p:attrName>ppt_h</p:attrName>
                                        </p:attrNameLst>
                                      </p:cBhvr>
                                      <p:tavLst>
                                        <p:tav tm="0">
                                          <p:val>
                                            <p:fltVal val="0"/>
                                          </p:val>
                                        </p:tav>
                                        <p:tav tm="100000">
                                          <p:val>
                                            <p:strVal val="#ppt_h"/>
                                          </p:val>
                                        </p:tav>
                                      </p:tavLst>
                                    </p:anim>
                                    <p:animEffect transition="in" filter="fade">
                                      <p:cBhvr>
                                        <p:cTn id="117" dur="500"/>
                                        <p:tgtEl>
                                          <p:spTgt spid="275"/>
                                        </p:tgtEl>
                                      </p:cBhvr>
                                    </p:animEffect>
                                  </p:childTnLst>
                                </p:cTn>
                              </p:par>
                              <p:par>
                                <p:cTn id="118" presetID="53" presetClass="entr" presetSubtype="16" fill="hold" nodeType="withEffect">
                                  <p:stCondLst>
                                    <p:cond delay="0"/>
                                  </p:stCondLst>
                                  <p:childTnLst>
                                    <p:set>
                                      <p:cBhvr>
                                        <p:cTn id="119" dur="1" fill="hold">
                                          <p:stCondLst>
                                            <p:cond delay="0"/>
                                          </p:stCondLst>
                                        </p:cTn>
                                        <p:tgtEl>
                                          <p:spTgt spid="290"/>
                                        </p:tgtEl>
                                        <p:attrNameLst>
                                          <p:attrName>style.visibility</p:attrName>
                                        </p:attrNameLst>
                                      </p:cBhvr>
                                      <p:to>
                                        <p:strVal val="visible"/>
                                      </p:to>
                                    </p:set>
                                    <p:anim calcmode="lin" valueType="num">
                                      <p:cBhvr>
                                        <p:cTn id="120" dur="500" fill="hold"/>
                                        <p:tgtEl>
                                          <p:spTgt spid="290"/>
                                        </p:tgtEl>
                                        <p:attrNameLst>
                                          <p:attrName>ppt_w</p:attrName>
                                        </p:attrNameLst>
                                      </p:cBhvr>
                                      <p:tavLst>
                                        <p:tav tm="0">
                                          <p:val>
                                            <p:fltVal val="0"/>
                                          </p:val>
                                        </p:tav>
                                        <p:tav tm="100000">
                                          <p:val>
                                            <p:strVal val="#ppt_w"/>
                                          </p:val>
                                        </p:tav>
                                      </p:tavLst>
                                    </p:anim>
                                    <p:anim calcmode="lin" valueType="num">
                                      <p:cBhvr>
                                        <p:cTn id="121" dur="500" fill="hold"/>
                                        <p:tgtEl>
                                          <p:spTgt spid="290"/>
                                        </p:tgtEl>
                                        <p:attrNameLst>
                                          <p:attrName>ppt_h</p:attrName>
                                        </p:attrNameLst>
                                      </p:cBhvr>
                                      <p:tavLst>
                                        <p:tav tm="0">
                                          <p:val>
                                            <p:fltVal val="0"/>
                                          </p:val>
                                        </p:tav>
                                        <p:tav tm="100000">
                                          <p:val>
                                            <p:strVal val="#ppt_h"/>
                                          </p:val>
                                        </p:tav>
                                      </p:tavLst>
                                    </p:anim>
                                    <p:animEffect transition="in" filter="fade">
                                      <p:cBhvr>
                                        <p:cTn id="122" dur="500"/>
                                        <p:tgtEl>
                                          <p:spTgt spid="290"/>
                                        </p:tgtEl>
                                      </p:cBhvr>
                                    </p:animEffect>
                                  </p:childTnLst>
                                </p:cTn>
                              </p:par>
                              <p:par>
                                <p:cTn id="123" presetID="53" presetClass="entr" presetSubtype="16" fill="hold" nodeType="withEffect">
                                  <p:stCondLst>
                                    <p:cond delay="0"/>
                                  </p:stCondLst>
                                  <p:childTnLst>
                                    <p:set>
                                      <p:cBhvr>
                                        <p:cTn id="124" dur="1" fill="hold">
                                          <p:stCondLst>
                                            <p:cond delay="0"/>
                                          </p:stCondLst>
                                        </p:cTn>
                                        <p:tgtEl>
                                          <p:spTgt spid="299"/>
                                        </p:tgtEl>
                                        <p:attrNameLst>
                                          <p:attrName>style.visibility</p:attrName>
                                        </p:attrNameLst>
                                      </p:cBhvr>
                                      <p:to>
                                        <p:strVal val="visible"/>
                                      </p:to>
                                    </p:set>
                                    <p:anim calcmode="lin" valueType="num">
                                      <p:cBhvr>
                                        <p:cTn id="125" dur="500" fill="hold"/>
                                        <p:tgtEl>
                                          <p:spTgt spid="299"/>
                                        </p:tgtEl>
                                        <p:attrNameLst>
                                          <p:attrName>ppt_w</p:attrName>
                                        </p:attrNameLst>
                                      </p:cBhvr>
                                      <p:tavLst>
                                        <p:tav tm="0">
                                          <p:val>
                                            <p:fltVal val="0"/>
                                          </p:val>
                                        </p:tav>
                                        <p:tav tm="100000">
                                          <p:val>
                                            <p:strVal val="#ppt_w"/>
                                          </p:val>
                                        </p:tav>
                                      </p:tavLst>
                                    </p:anim>
                                    <p:anim calcmode="lin" valueType="num">
                                      <p:cBhvr>
                                        <p:cTn id="126" dur="500" fill="hold"/>
                                        <p:tgtEl>
                                          <p:spTgt spid="299"/>
                                        </p:tgtEl>
                                        <p:attrNameLst>
                                          <p:attrName>ppt_h</p:attrName>
                                        </p:attrNameLst>
                                      </p:cBhvr>
                                      <p:tavLst>
                                        <p:tav tm="0">
                                          <p:val>
                                            <p:fltVal val="0"/>
                                          </p:val>
                                        </p:tav>
                                        <p:tav tm="100000">
                                          <p:val>
                                            <p:strVal val="#ppt_h"/>
                                          </p:val>
                                        </p:tav>
                                      </p:tavLst>
                                    </p:anim>
                                    <p:animEffect transition="in" filter="fade">
                                      <p:cBhvr>
                                        <p:cTn id="127" dur="500"/>
                                        <p:tgtEl>
                                          <p:spTgt spid="299"/>
                                        </p:tgtEl>
                                      </p:cBhvr>
                                    </p:animEffect>
                                  </p:childTnLst>
                                </p:cTn>
                              </p:par>
                              <p:par>
                                <p:cTn id="128" presetID="53" presetClass="entr" presetSubtype="16" fill="hold" nodeType="withEffect">
                                  <p:stCondLst>
                                    <p:cond delay="0"/>
                                  </p:stCondLst>
                                  <p:childTnLst>
                                    <p:set>
                                      <p:cBhvr>
                                        <p:cTn id="129" dur="1" fill="hold">
                                          <p:stCondLst>
                                            <p:cond delay="0"/>
                                          </p:stCondLst>
                                        </p:cTn>
                                        <p:tgtEl>
                                          <p:spTgt spid="258"/>
                                        </p:tgtEl>
                                        <p:attrNameLst>
                                          <p:attrName>style.visibility</p:attrName>
                                        </p:attrNameLst>
                                      </p:cBhvr>
                                      <p:to>
                                        <p:strVal val="visible"/>
                                      </p:to>
                                    </p:set>
                                    <p:anim calcmode="lin" valueType="num">
                                      <p:cBhvr>
                                        <p:cTn id="130" dur="500" fill="hold"/>
                                        <p:tgtEl>
                                          <p:spTgt spid="258"/>
                                        </p:tgtEl>
                                        <p:attrNameLst>
                                          <p:attrName>ppt_w</p:attrName>
                                        </p:attrNameLst>
                                      </p:cBhvr>
                                      <p:tavLst>
                                        <p:tav tm="0">
                                          <p:val>
                                            <p:fltVal val="0"/>
                                          </p:val>
                                        </p:tav>
                                        <p:tav tm="100000">
                                          <p:val>
                                            <p:strVal val="#ppt_w"/>
                                          </p:val>
                                        </p:tav>
                                      </p:tavLst>
                                    </p:anim>
                                    <p:anim calcmode="lin" valueType="num">
                                      <p:cBhvr>
                                        <p:cTn id="131" dur="500" fill="hold"/>
                                        <p:tgtEl>
                                          <p:spTgt spid="258"/>
                                        </p:tgtEl>
                                        <p:attrNameLst>
                                          <p:attrName>ppt_h</p:attrName>
                                        </p:attrNameLst>
                                      </p:cBhvr>
                                      <p:tavLst>
                                        <p:tav tm="0">
                                          <p:val>
                                            <p:fltVal val="0"/>
                                          </p:val>
                                        </p:tav>
                                        <p:tav tm="100000">
                                          <p:val>
                                            <p:strVal val="#ppt_h"/>
                                          </p:val>
                                        </p:tav>
                                      </p:tavLst>
                                    </p:anim>
                                    <p:animEffect transition="in" filter="fade">
                                      <p:cBhvr>
                                        <p:cTn id="132" dur="500"/>
                                        <p:tgtEl>
                                          <p:spTgt spid="258"/>
                                        </p:tgtEl>
                                      </p:cBhvr>
                                    </p:animEffect>
                                  </p:childTnLst>
                                </p:cTn>
                              </p:par>
                              <p:par>
                                <p:cTn id="133" presetID="53" presetClass="entr" presetSubtype="16" fill="hold" nodeType="withEffect">
                                  <p:stCondLst>
                                    <p:cond delay="250"/>
                                  </p:stCondLst>
                                  <p:childTnLst>
                                    <p:set>
                                      <p:cBhvr>
                                        <p:cTn id="134" dur="1" fill="hold">
                                          <p:stCondLst>
                                            <p:cond delay="0"/>
                                          </p:stCondLst>
                                        </p:cTn>
                                        <p:tgtEl>
                                          <p:spTgt spid="264"/>
                                        </p:tgtEl>
                                        <p:attrNameLst>
                                          <p:attrName>style.visibility</p:attrName>
                                        </p:attrNameLst>
                                      </p:cBhvr>
                                      <p:to>
                                        <p:strVal val="visible"/>
                                      </p:to>
                                    </p:set>
                                    <p:anim calcmode="lin" valueType="num">
                                      <p:cBhvr>
                                        <p:cTn id="135" dur="500" fill="hold"/>
                                        <p:tgtEl>
                                          <p:spTgt spid="264"/>
                                        </p:tgtEl>
                                        <p:attrNameLst>
                                          <p:attrName>ppt_w</p:attrName>
                                        </p:attrNameLst>
                                      </p:cBhvr>
                                      <p:tavLst>
                                        <p:tav tm="0">
                                          <p:val>
                                            <p:fltVal val="0"/>
                                          </p:val>
                                        </p:tav>
                                        <p:tav tm="100000">
                                          <p:val>
                                            <p:strVal val="#ppt_w"/>
                                          </p:val>
                                        </p:tav>
                                      </p:tavLst>
                                    </p:anim>
                                    <p:anim calcmode="lin" valueType="num">
                                      <p:cBhvr>
                                        <p:cTn id="136" dur="500" fill="hold"/>
                                        <p:tgtEl>
                                          <p:spTgt spid="264"/>
                                        </p:tgtEl>
                                        <p:attrNameLst>
                                          <p:attrName>ppt_h</p:attrName>
                                        </p:attrNameLst>
                                      </p:cBhvr>
                                      <p:tavLst>
                                        <p:tav tm="0">
                                          <p:val>
                                            <p:fltVal val="0"/>
                                          </p:val>
                                        </p:tav>
                                        <p:tav tm="100000">
                                          <p:val>
                                            <p:strVal val="#ppt_h"/>
                                          </p:val>
                                        </p:tav>
                                      </p:tavLst>
                                    </p:anim>
                                    <p:animEffect transition="in" filter="fade">
                                      <p:cBhvr>
                                        <p:cTn id="137" dur="500"/>
                                        <p:tgtEl>
                                          <p:spTgt spid="264"/>
                                        </p:tgtEl>
                                      </p:cBhvr>
                                    </p:animEffect>
                                  </p:childTnLst>
                                </p:cTn>
                              </p:par>
                              <p:par>
                                <p:cTn id="138" presetID="53" presetClass="entr" presetSubtype="16" fill="hold" nodeType="withEffect">
                                  <p:stCondLst>
                                    <p:cond delay="250"/>
                                  </p:stCondLst>
                                  <p:childTnLst>
                                    <p:set>
                                      <p:cBhvr>
                                        <p:cTn id="139" dur="1" fill="hold">
                                          <p:stCondLst>
                                            <p:cond delay="0"/>
                                          </p:stCondLst>
                                        </p:cTn>
                                        <p:tgtEl>
                                          <p:spTgt spid="302"/>
                                        </p:tgtEl>
                                        <p:attrNameLst>
                                          <p:attrName>style.visibility</p:attrName>
                                        </p:attrNameLst>
                                      </p:cBhvr>
                                      <p:to>
                                        <p:strVal val="visible"/>
                                      </p:to>
                                    </p:set>
                                    <p:anim calcmode="lin" valueType="num">
                                      <p:cBhvr>
                                        <p:cTn id="140" dur="500" fill="hold"/>
                                        <p:tgtEl>
                                          <p:spTgt spid="302"/>
                                        </p:tgtEl>
                                        <p:attrNameLst>
                                          <p:attrName>ppt_w</p:attrName>
                                        </p:attrNameLst>
                                      </p:cBhvr>
                                      <p:tavLst>
                                        <p:tav tm="0">
                                          <p:val>
                                            <p:fltVal val="0"/>
                                          </p:val>
                                        </p:tav>
                                        <p:tav tm="100000">
                                          <p:val>
                                            <p:strVal val="#ppt_w"/>
                                          </p:val>
                                        </p:tav>
                                      </p:tavLst>
                                    </p:anim>
                                    <p:anim calcmode="lin" valueType="num">
                                      <p:cBhvr>
                                        <p:cTn id="141" dur="500" fill="hold"/>
                                        <p:tgtEl>
                                          <p:spTgt spid="302"/>
                                        </p:tgtEl>
                                        <p:attrNameLst>
                                          <p:attrName>ppt_h</p:attrName>
                                        </p:attrNameLst>
                                      </p:cBhvr>
                                      <p:tavLst>
                                        <p:tav tm="0">
                                          <p:val>
                                            <p:fltVal val="0"/>
                                          </p:val>
                                        </p:tav>
                                        <p:tav tm="100000">
                                          <p:val>
                                            <p:strVal val="#ppt_h"/>
                                          </p:val>
                                        </p:tav>
                                      </p:tavLst>
                                    </p:anim>
                                    <p:animEffect transition="in" filter="fade">
                                      <p:cBhvr>
                                        <p:cTn id="142" dur="500"/>
                                        <p:tgtEl>
                                          <p:spTgt spid="302"/>
                                        </p:tgtEl>
                                      </p:cBhvr>
                                    </p:animEffect>
                                  </p:childTnLst>
                                </p:cTn>
                              </p:par>
                              <p:par>
                                <p:cTn id="143" presetID="53" presetClass="entr" presetSubtype="16" fill="hold" nodeType="withEffect">
                                  <p:stCondLst>
                                    <p:cond delay="250"/>
                                  </p:stCondLst>
                                  <p:childTnLst>
                                    <p:set>
                                      <p:cBhvr>
                                        <p:cTn id="144" dur="1" fill="hold">
                                          <p:stCondLst>
                                            <p:cond delay="0"/>
                                          </p:stCondLst>
                                        </p:cTn>
                                        <p:tgtEl>
                                          <p:spTgt spid="296"/>
                                        </p:tgtEl>
                                        <p:attrNameLst>
                                          <p:attrName>style.visibility</p:attrName>
                                        </p:attrNameLst>
                                      </p:cBhvr>
                                      <p:to>
                                        <p:strVal val="visible"/>
                                      </p:to>
                                    </p:set>
                                    <p:anim calcmode="lin" valueType="num">
                                      <p:cBhvr>
                                        <p:cTn id="145" dur="500" fill="hold"/>
                                        <p:tgtEl>
                                          <p:spTgt spid="296"/>
                                        </p:tgtEl>
                                        <p:attrNameLst>
                                          <p:attrName>ppt_w</p:attrName>
                                        </p:attrNameLst>
                                      </p:cBhvr>
                                      <p:tavLst>
                                        <p:tav tm="0">
                                          <p:val>
                                            <p:fltVal val="0"/>
                                          </p:val>
                                        </p:tav>
                                        <p:tav tm="100000">
                                          <p:val>
                                            <p:strVal val="#ppt_w"/>
                                          </p:val>
                                        </p:tav>
                                      </p:tavLst>
                                    </p:anim>
                                    <p:anim calcmode="lin" valueType="num">
                                      <p:cBhvr>
                                        <p:cTn id="146" dur="500" fill="hold"/>
                                        <p:tgtEl>
                                          <p:spTgt spid="296"/>
                                        </p:tgtEl>
                                        <p:attrNameLst>
                                          <p:attrName>ppt_h</p:attrName>
                                        </p:attrNameLst>
                                      </p:cBhvr>
                                      <p:tavLst>
                                        <p:tav tm="0">
                                          <p:val>
                                            <p:fltVal val="0"/>
                                          </p:val>
                                        </p:tav>
                                        <p:tav tm="100000">
                                          <p:val>
                                            <p:strVal val="#ppt_h"/>
                                          </p:val>
                                        </p:tav>
                                      </p:tavLst>
                                    </p:anim>
                                    <p:animEffect transition="in" filter="fade">
                                      <p:cBhvr>
                                        <p:cTn id="147" dur="500"/>
                                        <p:tgtEl>
                                          <p:spTgt spid="296"/>
                                        </p:tgtEl>
                                      </p:cBhvr>
                                    </p:animEffect>
                                  </p:childTnLst>
                                </p:cTn>
                              </p:par>
                              <p:par>
                                <p:cTn id="148" presetID="53" presetClass="entr" presetSubtype="16" fill="hold" nodeType="withEffect">
                                  <p:stCondLst>
                                    <p:cond delay="500"/>
                                  </p:stCondLst>
                                  <p:childTnLst>
                                    <p:set>
                                      <p:cBhvr>
                                        <p:cTn id="149" dur="1" fill="hold">
                                          <p:stCondLst>
                                            <p:cond delay="0"/>
                                          </p:stCondLst>
                                        </p:cTn>
                                        <p:tgtEl>
                                          <p:spTgt spid="311"/>
                                        </p:tgtEl>
                                        <p:attrNameLst>
                                          <p:attrName>style.visibility</p:attrName>
                                        </p:attrNameLst>
                                      </p:cBhvr>
                                      <p:to>
                                        <p:strVal val="visible"/>
                                      </p:to>
                                    </p:set>
                                    <p:anim calcmode="lin" valueType="num">
                                      <p:cBhvr>
                                        <p:cTn id="150" dur="500" fill="hold"/>
                                        <p:tgtEl>
                                          <p:spTgt spid="311"/>
                                        </p:tgtEl>
                                        <p:attrNameLst>
                                          <p:attrName>ppt_w</p:attrName>
                                        </p:attrNameLst>
                                      </p:cBhvr>
                                      <p:tavLst>
                                        <p:tav tm="0">
                                          <p:val>
                                            <p:fltVal val="0"/>
                                          </p:val>
                                        </p:tav>
                                        <p:tav tm="100000">
                                          <p:val>
                                            <p:strVal val="#ppt_w"/>
                                          </p:val>
                                        </p:tav>
                                      </p:tavLst>
                                    </p:anim>
                                    <p:anim calcmode="lin" valueType="num">
                                      <p:cBhvr>
                                        <p:cTn id="151" dur="500" fill="hold"/>
                                        <p:tgtEl>
                                          <p:spTgt spid="311"/>
                                        </p:tgtEl>
                                        <p:attrNameLst>
                                          <p:attrName>ppt_h</p:attrName>
                                        </p:attrNameLst>
                                      </p:cBhvr>
                                      <p:tavLst>
                                        <p:tav tm="0">
                                          <p:val>
                                            <p:fltVal val="0"/>
                                          </p:val>
                                        </p:tav>
                                        <p:tav tm="100000">
                                          <p:val>
                                            <p:strVal val="#ppt_h"/>
                                          </p:val>
                                        </p:tav>
                                      </p:tavLst>
                                    </p:anim>
                                    <p:animEffect transition="in" filter="fade">
                                      <p:cBhvr>
                                        <p:cTn id="152" dur="500"/>
                                        <p:tgtEl>
                                          <p:spTgt spid="311"/>
                                        </p:tgtEl>
                                      </p:cBhvr>
                                    </p:animEffect>
                                  </p:childTnLst>
                                </p:cTn>
                              </p:par>
                              <p:par>
                                <p:cTn id="153" presetID="53" presetClass="entr" presetSubtype="16" fill="hold" nodeType="withEffect">
                                  <p:stCondLst>
                                    <p:cond delay="500"/>
                                  </p:stCondLst>
                                  <p:childTnLst>
                                    <p:set>
                                      <p:cBhvr>
                                        <p:cTn id="154" dur="1" fill="hold">
                                          <p:stCondLst>
                                            <p:cond delay="0"/>
                                          </p:stCondLst>
                                        </p:cTn>
                                        <p:tgtEl>
                                          <p:spTgt spid="305"/>
                                        </p:tgtEl>
                                        <p:attrNameLst>
                                          <p:attrName>style.visibility</p:attrName>
                                        </p:attrNameLst>
                                      </p:cBhvr>
                                      <p:to>
                                        <p:strVal val="visible"/>
                                      </p:to>
                                    </p:set>
                                    <p:anim calcmode="lin" valueType="num">
                                      <p:cBhvr>
                                        <p:cTn id="155" dur="500" fill="hold"/>
                                        <p:tgtEl>
                                          <p:spTgt spid="305"/>
                                        </p:tgtEl>
                                        <p:attrNameLst>
                                          <p:attrName>ppt_w</p:attrName>
                                        </p:attrNameLst>
                                      </p:cBhvr>
                                      <p:tavLst>
                                        <p:tav tm="0">
                                          <p:val>
                                            <p:fltVal val="0"/>
                                          </p:val>
                                        </p:tav>
                                        <p:tav tm="100000">
                                          <p:val>
                                            <p:strVal val="#ppt_w"/>
                                          </p:val>
                                        </p:tav>
                                      </p:tavLst>
                                    </p:anim>
                                    <p:anim calcmode="lin" valueType="num">
                                      <p:cBhvr>
                                        <p:cTn id="156" dur="500" fill="hold"/>
                                        <p:tgtEl>
                                          <p:spTgt spid="305"/>
                                        </p:tgtEl>
                                        <p:attrNameLst>
                                          <p:attrName>ppt_h</p:attrName>
                                        </p:attrNameLst>
                                      </p:cBhvr>
                                      <p:tavLst>
                                        <p:tav tm="0">
                                          <p:val>
                                            <p:fltVal val="0"/>
                                          </p:val>
                                        </p:tav>
                                        <p:tav tm="100000">
                                          <p:val>
                                            <p:strVal val="#ppt_h"/>
                                          </p:val>
                                        </p:tav>
                                      </p:tavLst>
                                    </p:anim>
                                    <p:animEffect transition="in" filter="fade">
                                      <p:cBhvr>
                                        <p:cTn id="157" dur="500"/>
                                        <p:tgtEl>
                                          <p:spTgt spid="305"/>
                                        </p:tgtEl>
                                      </p:cBhvr>
                                    </p:animEffect>
                                  </p:childTnLst>
                                </p:cTn>
                              </p:par>
                              <p:par>
                                <p:cTn id="158" presetID="53" presetClass="entr" presetSubtype="16" fill="hold" nodeType="withEffect">
                                  <p:stCondLst>
                                    <p:cond delay="500"/>
                                  </p:stCondLst>
                                  <p:childTnLst>
                                    <p:set>
                                      <p:cBhvr>
                                        <p:cTn id="159" dur="1" fill="hold">
                                          <p:stCondLst>
                                            <p:cond delay="0"/>
                                          </p:stCondLst>
                                        </p:cTn>
                                        <p:tgtEl>
                                          <p:spTgt spid="278"/>
                                        </p:tgtEl>
                                        <p:attrNameLst>
                                          <p:attrName>style.visibility</p:attrName>
                                        </p:attrNameLst>
                                      </p:cBhvr>
                                      <p:to>
                                        <p:strVal val="visible"/>
                                      </p:to>
                                    </p:set>
                                    <p:anim calcmode="lin" valueType="num">
                                      <p:cBhvr>
                                        <p:cTn id="160" dur="500" fill="hold"/>
                                        <p:tgtEl>
                                          <p:spTgt spid="278"/>
                                        </p:tgtEl>
                                        <p:attrNameLst>
                                          <p:attrName>ppt_w</p:attrName>
                                        </p:attrNameLst>
                                      </p:cBhvr>
                                      <p:tavLst>
                                        <p:tav tm="0">
                                          <p:val>
                                            <p:fltVal val="0"/>
                                          </p:val>
                                        </p:tav>
                                        <p:tav tm="100000">
                                          <p:val>
                                            <p:strVal val="#ppt_w"/>
                                          </p:val>
                                        </p:tav>
                                      </p:tavLst>
                                    </p:anim>
                                    <p:anim calcmode="lin" valueType="num">
                                      <p:cBhvr>
                                        <p:cTn id="161" dur="500" fill="hold"/>
                                        <p:tgtEl>
                                          <p:spTgt spid="278"/>
                                        </p:tgtEl>
                                        <p:attrNameLst>
                                          <p:attrName>ppt_h</p:attrName>
                                        </p:attrNameLst>
                                      </p:cBhvr>
                                      <p:tavLst>
                                        <p:tav tm="0">
                                          <p:val>
                                            <p:fltVal val="0"/>
                                          </p:val>
                                        </p:tav>
                                        <p:tav tm="100000">
                                          <p:val>
                                            <p:strVal val="#ppt_h"/>
                                          </p:val>
                                        </p:tav>
                                      </p:tavLst>
                                    </p:anim>
                                    <p:animEffect transition="in" filter="fade">
                                      <p:cBhvr>
                                        <p:cTn id="162" dur="500"/>
                                        <p:tgtEl>
                                          <p:spTgt spid="278"/>
                                        </p:tgtEl>
                                      </p:cBhvr>
                                    </p:animEffect>
                                  </p:childTnLst>
                                </p:cTn>
                              </p:par>
                              <p:par>
                                <p:cTn id="163" presetID="53" presetClass="entr" presetSubtype="16" fill="hold" nodeType="withEffect">
                                  <p:stCondLst>
                                    <p:cond delay="500"/>
                                  </p:stCondLst>
                                  <p:childTnLst>
                                    <p:set>
                                      <p:cBhvr>
                                        <p:cTn id="164" dur="1" fill="hold">
                                          <p:stCondLst>
                                            <p:cond delay="0"/>
                                          </p:stCondLst>
                                        </p:cTn>
                                        <p:tgtEl>
                                          <p:spTgt spid="287"/>
                                        </p:tgtEl>
                                        <p:attrNameLst>
                                          <p:attrName>style.visibility</p:attrName>
                                        </p:attrNameLst>
                                      </p:cBhvr>
                                      <p:to>
                                        <p:strVal val="visible"/>
                                      </p:to>
                                    </p:set>
                                    <p:anim calcmode="lin" valueType="num">
                                      <p:cBhvr>
                                        <p:cTn id="165" dur="500" fill="hold"/>
                                        <p:tgtEl>
                                          <p:spTgt spid="287"/>
                                        </p:tgtEl>
                                        <p:attrNameLst>
                                          <p:attrName>ppt_w</p:attrName>
                                        </p:attrNameLst>
                                      </p:cBhvr>
                                      <p:tavLst>
                                        <p:tav tm="0">
                                          <p:val>
                                            <p:fltVal val="0"/>
                                          </p:val>
                                        </p:tav>
                                        <p:tav tm="100000">
                                          <p:val>
                                            <p:strVal val="#ppt_w"/>
                                          </p:val>
                                        </p:tav>
                                      </p:tavLst>
                                    </p:anim>
                                    <p:anim calcmode="lin" valueType="num">
                                      <p:cBhvr>
                                        <p:cTn id="166" dur="500" fill="hold"/>
                                        <p:tgtEl>
                                          <p:spTgt spid="287"/>
                                        </p:tgtEl>
                                        <p:attrNameLst>
                                          <p:attrName>ppt_h</p:attrName>
                                        </p:attrNameLst>
                                      </p:cBhvr>
                                      <p:tavLst>
                                        <p:tav tm="0">
                                          <p:val>
                                            <p:fltVal val="0"/>
                                          </p:val>
                                        </p:tav>
                                        <p:tav tm="100000">
                                          <p:val>
                                            <p:strVal val="#ppt_h"/>
                                          </p:val>
                                        </p:tav>
                                      </p:tavLst>
                                    </p:anim>
                                    <p:animEffect transition="in" filter="fade">
                                      <p:cBhvr>
                                        <p:cTn id="167" dur="500"/>
                                        <p:tgtEl>
                                          <p:spTgt spid="287"/>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314"/>
                                        </p:tgtEl>
                                        <p:attrNameLst>
                                          <p:attrName>style.visibility</p:attrName>
                                        </p:attrNameLst>
                                      </p:cBhvr>
                                      <p:to>
                                        <p:strVal val="visible"/>
                                      </p:to>
                                    </p:set>
                                    <p:anim calcmode="lin" valueType="num">
                                      <p:cBhvr>
                                        <p:cTn id="170" dur="500" fill="hold"/>
                                        <p:tgtEl>
                                          <p:spTgt spid="314"/>
                                        </p:tgtEl>
                                        <p:attrNameLst>
                                          <p:attrName>ppt_w</p:attrName>
                                        </p:attrNameLst>
                                      </p:cBhvr>
                                      <p:tavLst>
                                        <p:tav tm="0">
                                          <p:val>
                                            <p:fltVal val="0"/>
                                          </p:val>
                                        </p:tav>
                                        <p:tav tm="100000">
                                          <p:val>
                                            <p:strVal val="#ppt_w"/>
                                          </p:val>
                                        </p:tav>
                                      </p:tavLst>
                                    </p:anim>
                                    <p:anim calcmode="lin" valueType="num">
                                      <p:cBhvr>
                                        <p:cTn id="171" dur="500" fill="hold"/>
                                        <p:tgtEl>
                                          <p:spTgt spid="314"/>
                                        </p:tgtEl>
                                        <p:attrNameLst>
                                          <p:attrName>ppt_h</p:attrName>
                                        </p:attrNameLst>
                                      </p:cBhvr>
                                      <p:tavLst>
                                        <p:tav tm="0">
                                          <p:val>
                                            <p:fltVal val="0"/>
                                          </p:val>
                                        </p:tav>
                                        <p:tav tm="100000">
                                          <p:val>
                                            <p:strVal val="#ppt_h"/>
                                          </p:val>
                                        </p:tav>
                                      </p:tavLst>
                                    </p:anim>
                                    <p:animEffect transition="in" filter="fade">
                                      <p:cBhvr>
                                        <p:cTn id="172" dur="500"/>
                                        <p:tgtEl>
                                          <p:spTgt spid="314"/>
                                        </p:tgtEl>
                                      </p:cBhvr>
                                    </p:animEffect>
                                  </p:childTnLst>
                                </p:cTn>
                              </p:par>
                              <p:par>
                                <p:cTn id="173" presetID="53" presetClass="entr" presetSubtype="16" fill="hold" nodeType="withEffect">
                                  <p:stCondLst>
                                    <p:cond delay="0"/>
                                  </p:stCondLst>
                                  <p:childTnLst>
                                    <p:set>
                                      <p:cBhvr>
                                        <p:cTn id="174" dur="1" fill="hold">
                                          <p:stCondLst>
                                            <p:cond delay="0"/>
                                          </p:stCondLst>
                                        </p:cTn>
                                        <p:tgtEl>
                                          <p:spTgt spid="320"/>
                                        </p:tgtEl>
                                        <p:attrNameLst>
                                          <p:attrName>style.visibility</p:attrName>
                                        </p:attrNameLst>
                                      </p:cBhvr>
                                      <p:to>
                                        <p:strVal val="visible"/>
                                      </p:to>
                                    </p:set>
                                    <p:anim calcmode="lin" valueType="num">
                                      <p:cBhvr>
                                        <p:cTn id="175" dur="500" fill="hold"/>
                                        <p:tgtEl>
                                          <p:spTgt spid="320"/>
                                        </p:tgtEl>
                                        <p:attrNameLst>
                                          <p:attrName>ppt_w</p:attrName>
                                        </p:attrNameLst>
                                      </p:cBhvr>
                                      <p:tavLst>
                                        <p:tav tm="0">
                                          <p:val>
                                            <p:fltVal val="0"/>
                                          </p:val>
                                        </p:tav>
                                        <p:tav tm="100000">
                                          <p:val>
                                            <p:strVal val="#ppt_w"/>
                                          </p:val>
                                        </p:tav>
                                      </p:tavLst>
                                    </p:anim>
                                    <p:anim calcmode="lin" valueType="num">
                                      <p:cBhvr>
                                        <p:cTn id="176" dur="500" fill="hold"/>
                                        <p:tgtEl>
                                          <p:spTgt spid="320"/>
                                        </p:tgtEl>
                                        <p:attrNameLst>
                                          <p:attrName>ppt_h</p:attrName>
                                        </p:attrNameLst>
                                      </p:cBhvr>
                                      <p:tavLst>
                                        <p:tav tm="0">
                                          <p:val>
                                            <p:fltVal val="0"/>
                                          </p:val>
                                        </p:tav>
                                        <p:tav tm="100000">
                                          <p:val>
                                            <p:strVal val="#ppt_h"/>
                                          </p:val>
                                        </p:tav>
                                      </p:tavLst>
                                    </p:anim>
                                    <p:animEffect transition="in" filter="fade">
                                      <p:cBhvr>
                                        <p:cTn id="177" dur="500"/>
                                        <p:tgtEl>
                                          <p:spTgt spid="320"/>
                                        </p:tgtEl>
                                      </p:cBhvr>
                                    </p:animEffect>
                                  </p:childTnLst>
                                </p:cTn>
                              </p:par>
                            </p:childTnLst>
                          </p:cTn>
                        </p:par>
                        <p:par>
                          <p:cTn id="178" fill="hold">
                            <p:stCondLst>
                              <p:cond delay="5250"/>
                            </p:stCondLst>
                            <p:childTnLst>
                              <p:par>
                                <p:cTn id="179" presetID="10" presetClass="entr" presetSubtype="0" fill="hold" grpId="0" nodeType="afterEffect">
                                  <p:stCondLst>
                                    <p:cond delay="0"/>
                                  </p:stCondLst>
                                  <p:childTnLst>
                                    <p:set>
                                      <p:cBhvr>
                                        <p:cTn id="180" dur="1" fill="hold">
                                          <p:stCondLst>
                                            <p:cond delay="0"/>
                                          </p:stCondLst>
                                        </p:cTn>
                                        <p:tgtEl>
                                          <p:spTgt spid="233"/>
                                        </p:tgtEl>
                                        <p:attrNameLst>
                                          <p:attrName>style.visibility</p:attrName>
                                        </p:attrNameLst>
                                      </p:cBhvr>
                                      <p:to>
                                        <p:strVal val="visible"/>
                                      </p:to>
                                    </p:set>
                                    <p:animEffect transition="in" filter="fade">
                                      <p:cBhvr>
                                        <p:cTn id="181"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232" grpId="0"/>
      <p:bldP spid="2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C2AF330-7A18-405C-BC6D-401E3F891D46}"/>
              </a:ext>
            </a:extLst>
          </p:cNvPr>
          <p:cNvSpPr/>
          <p:nvPr/>
        </p:nvSpPr>
        <p:spPr bwMode="auto">
          <a:xfrm rot="16200000">
            <a:off x="2562623" y="5128971"/>
            <a:ext cx="141193" cy="1411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41" fontAlgn="base">
              <a:spcBef>
                <a:spcPct val="0"/>
              </a:spcBef>
              <a:spcAft>
                <a:spcPct val="0"/>
              </a:spcAft>
              <a:defRPr/>
            </a:pPr>
            <a:endParaRPr lang="en-US" sz="1884">
              <a:gradFill>
                <a:gsLst>
                  <a:gs pos="0">
                    <a:srgbClr val="FFFFFF"/>
                  </a:gs>
                  <a:gs pos="100000">
                    <a:srgbClr val="FFFFFF"/>
                  </a:gs>
                </a:gsLst>
                <a:lin ang="5400000" scaled="0"/>
              </a:gradFill>
              <a:latin typeface="Segoe UI Semilight"/>
            </a:endParaRPr>
          </a:p>
        </p:txBody>
      </p:sp>
      <p:cxnSp>
        <p:nvCxnSpPr>
          <p:cNvPr id="5" name="Straight Connector 4">
            <a:extLst>
              <a:ext uri="{FF2B5EF4-FFF2-40B4-BE49-F238E27FC236}">
                <a16:creationId xmlns:a16="http://schemas.microsoft.com/office/drawing/2014/main" id="{60888F8F-1FBC-4A8C-81C5-123E219D0551}"/>
              </a:ext>
            </a:extLst>
          </p:cNvPr>
          <p:cNvCxnSpPr>
            <a:cxnSpLocks/>
          </p:cNvCxnSpPr>
          <p:nvPr/>
        </p:nvCxnSpPr>
        <p:spPr>
          <a:xfrm>
            <a:off x="2835317" y="5199567"/>
            <a:ext cx="1912191"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BC3DFF8-124C-4806-AB0F-F4370E0EFF97}"/>
              </a:ext>
            </a:extLst>
          </p:cNvPr>
          <p:cNvSpPr/>
          <p:nvPr/>
        </p:nvSpPr>
        <p:spPr bwMode="auto">
          <a:xfrm rot="16200000">
            <a:off x="4879009" y="5128972"/>
            <a:ext cx="141193" cy="1411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41" fontAlgn="base">
              <a:spcBef>
                <a:spcPct val="0"/>
              </a:spcBef>
              <a:spcAft>
                <a:spcPct val="0"/>
              </a:spcAft>
              <a:defRPr/>
            </a:pPr>
            <a:endParaRPr lang="en-US" sz="1884">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4DC7540B-2CF3-4017-B8F9-26ABFF0B529E}"/>
              </a:ext>
            </a:extLst>
          </p:cNvPr>
          <p:cNvSpPr/>
          <p:nvPr/>
        </p:nvSpPr>
        <p:spPr bwMode="auto">
          <a:xfrm rot="16200000">
            <a:off x="7195396" y="5128972"/>
            <a:ext cx="141193" cy="1411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41" fontAlgn="base">
              <a:spcBef>
                <a:spcPct val="0"/>
              </a:spcBef>
              <a:spcAft>
                <a:spcPct val="0"/>
              </a:spcAft>
              <a:defRPr/>
            </a:pPr>
            <a:endParaRPr lang="en-US" sz="1884">
              <a:gradFill>
                <a:gsLst>
                  <a:gs pos="0">
                    <a:srgbClr val="FFFFFF"/>
                  </a:gs>
                  <a:gs pos="100000">
                    <a:srgbClr val="FFFFFF"/>
                  </a:gs>
                </a:gsLst>
                <a:lin ang="5400000" scaled="0"/>
              </a:gradFill>
              <a:latin typeface="Segoe UI Semilight"/>
            </a:endParaRPr>
          </a:p>
        </p:txBody>
      </p:sp>
      <p:sp>
        <p:nvSpPr>
          <p:cNvPr id="8" name="Oval 7">
            <a:extLst>
              <a:ext uri="{FF2B5EF4-FFF2-40B4-BE49-F238E27FC236}">
                <a16:creationId xmlns:a16="http://schemas.microsoft.com/office/drawing/2014/main" id="{DC17FBA9-2E33-4A98-8C9A-E310FCE1D66D}"/>
              </a:ext>
            </a:extLst>
          </p:cNvPr>
          <p:cNvSpPr/>
          <p:nvPr/>
        </p:nvSpPr>
        <p:spPr bwMode="auto">
          <a:xfrm rot="16200000">
            <a:off x="9511782" y="5128971"/>
            <a:ext cx="141193" cy="1411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41" fontAlgn="base">
              <a:spcBef>
                <a:spcPct val="0"/>
              </a:spcBef>
              <a:spcAft>
                <a:spcPct val="0"/>
              </a:spcAft>
              <a:defRPr/>
            </a:pPr>
            <a:endParaRPr lang="en-US" sz="1884">
              <a:gradFill>
                <a:gsLst>
                  <a:gs pos="0">
                    <a:srgbClr val="FFFFFF"/>
                  </a:gs>
                  <a:gs pos="100000">
                    <a:srgbClr val="FFFFFF"/>
                  </a:gs>
                </a:gsLst>
                <a:lin ang="5400000" scaled="0"/>
              </a:gradFill>
              <a:latin typeface="Segoe UI Semilight"/>
            </a:endParaRPr>
          </a:p>
        </p:txBody>
      </p:sp>
      <p:cxnSp>
        <p:nvCxnSpPr>
          <p:cNvPr id="55" name="Straight Connector 54">
            <a:extLst>
              <a:ext uri="{FF2B5EF4-FFF2-40B4-BE49-F238E27FC236}">
                <a16:creationId xmlns:a16="http://schemas.microsoft.com/office/drawing/2014/main" id="{569AF9D9-04FC-4FD4-9F65-10D16BAA0DAA}"/>
              </a:ext>
            </a:extLst>
          </p:cNvPr>
          <p:cNvCxnSpPr>
            <a:cxnSpLocks/>
          </p:cNvCxnSpPr>
          <p:nvPr/>
        </p:nvCxnSpPr>
        <p:spPr>
          <a:xfrm>
            <a:off x="5151704" y="5199567"/>
            <a:ext cx="1912191"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8C1A1B3-9A35-49FB-89F8-863B2DEEF19D}"/>
              </a:ext>
            </a:extLst>
          </p:cNvPr>
          <p:cNvCxnSpPr>
            <a:cxnSpLocks/>
          </p:cNvCxnSpPr>
          <p:nvPr/>
        </p:nvCxnSpPr>
        <p:spPr>
          <a:xfrm>
            <a:off x="7468091" y="5199567"/>
            <a:ext cx="1912191"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6E2E801-C53A-4BD8-849F-CB2895EB0EB3}"/>
              </a:ext>
            </a:extLst>
          </p:cNvPr>
          <p:cNvSpPr txBox="1"/>
          <p:nvPr/>
        </p:nvSpPr>
        <p:spPr>
          <a:xfrm>
            <a:off x="1333404" y="3596847"/>
            <a:ext cx="2599632" cy="766726"/>
          </a:xfrm>
          <a:prstGeom prst="rect">
            <a:avLst/>
          </a:prstGeom>
          <a:noFill/>
        </p:spPr>
        <p:txBody>
          <a:bodyPr wrap="square" lIns="140609" tIns="140609" rIns="140609" bIns="140609" rtlCol="0" anchor="t">
            <a:spAutoFit/>
          </a:bodyPr>
          <a:lstStyle/>
          <a:p>
            <a:pPr algn="ctr" defTabSz="896302">
              <a:spcAft>
                <a:spcPts val="576"/>
              </a:spcAft>
              <a:defRPr/>
            </a:pPr>
            <a:r>
              <a:rPr lang="en-US" sz="1568">
                <a:solidFill>
                  <a:schemeClr val="accent1"/>
                </a:solidFill>
                <a:latin typeface="Segoe UI Semibold" panose="020B0702040204020203" pitchFamily="34" charset="0"/>
                <a:cs typeface="Segoe UI Semibold" panose="020B0702040204020203" pitchFamily="34" charset="0"/>
              </a:rPr>
              <a:t>Manage Kubernetes </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with ease</a:t>
            </a:r>
          </a:p>
        </p:txBody>
      </p:sp>
      <p:grpSp>
        <p:nvGrpSpPr>
          <p:cNvPr id="63" name="Group 62">
            <a:extLst>
              <a:ext uri="{FF2B5EF4-FFF2-40B4-BE49-F238E27FC236}">
                <a16:creationId xmlns:a16="http://schemas.microsoft.com/office/drawing/2014/main" id="{F4D777A9-E67A-45AD-B68F-17579D8514D7}"/>
              </a:ext>
            </a:extLst>
          </p:cNvPr>
          <p:cNvGrpSpPr/>
          <p:nvPr/>
        </p:nvGrpSpPr>
        <p:grpSpPr>
          <a:xfrm>
            <a:off x="2225368" y="2636264"/>
            <a:ext cx="815703" cy="770636"/>
            <a:chOff x="3172902" y="4132385"/>
            <a:chExt cx="355417" cy="335781"/>
          </a:xfrm>
        </p:grpSpPr>
        <p:grpSp>
          <p:nvGrpSpPr>
            <p:cNvPr id="64" name="Group 63">
              <a:extLst>
                <a:ext uri="{FF2B5EF4-FFF2-40B4-BE49-F238E27FC236}">
                  <a16:creationId xmlns:a16="http://schemas.microsoft.com/office/drawing/2014/main" id="{5ECDCD2A-5934-45FF-85B0-A5826905E4BA}"/>
                </a:ext>
              </a:extLst>
            </p:cNvPr>
            <p:cNvGrpSpPr/>
            <p:nvPr/>
          </p:nvGrpSpPr>
          <p:grpSpPr>
            <a:xfrm>
              <a:off x="3234030" y="4132385"/>
              <a:ext cx="233160" cy="110531"/>
              <a:chOff x="3234867" y="4132385"/>
              <a:chExt cx="233160" cy="110531"/>
            </a:xfrm>
          </p:grpSpPr>
          <p:sp>
            <p:nvSpPr>
              <p:cNvPr id="72" name="Freeform: Shape 71">
                <a:extLst>
                  <a:ext uri="{FF2B5EF4-FFF2-40B4-BE49-F238E27FC236}">
                    <a16:creationId xmlns:a16="http://schemas.microsoft.com/office/drawing/2014/main" id="{9D396E00-90D5-4068-8F91-FEAC8D974F6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3" name="Freeform: Shape 72">
                <a:extLst>
                  <a:ext uri="{FF2B5EF4-FFF2-40B4-BE49-F238E27FC236}">
                    <a16:creationId xmlns:a16="http://schemas.microsoft.com/office/drawing/2014/main" id="{FFCCF99C-ABFB-4729-9101-8C9CC98F273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65" name="Group 64">
              <a:extLst>
                <a:ext uri="{FF2B5EF4-FFF2-40B4-BE49-F238E27FC236}">
                  <a16:creationId xmlns:a16="http://schemas.microsoft.com/office/drawing/2014/main" id="{E73FAA0A-8212-4180-ABA5-DEE8F67B0098}"/>
                </a:ext>
              </a:extLst>
            </p:cNvPr>
            <p:cNvGrpSpPr/>
            <p:nvPr/>
          </p:nvGrpSpPr>
          <p:grpSpPr>
            <a:xfrm>
              <a:off x="3172902" y="4245010"/>
              <a:ext cx="355417" cy="110531"/>
              <a:chOff x="3172902" y="4244590"/>
              <a:chExt cx="355417" cy="110531"/>
            </a:xfrm>
          </p:grpSpPr>
          <p:sp>
            <p:nvSpPr>
              <p:cNvPr id="69" name="Freeform: Shape 68">
                <a:extLst>
                  <a:ext uri="{FF2B5EF4-FFF2-40B4-BE49-F238E27FC236}">
                    <a16:creationId xmlns:a16="http://schemas.microsoft.com/office/drawing/2014/main" id="{34B6D912-BBE4-4334-AED6-39744FB3C097}"/>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0" name="Freeform: Shape 69">
                <a:extLst>
                  <a:ext uri="{FF2B5EF4-FFF2-40B4-BE49-F238E27FC236}">
                    <a16:creationId xmlns:a16="http://schemas.microsoft.com/office/drawing/2014/main" id="{A8930FF7-F2F9-4A9F-9C0E-9853CCA23D9F}"/>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71" name="Freeform: Shape 70">
                <a:extLst>
                  <a:ext uri="{FF2B5EF4-FFF2-40B4-BE49-F238E27FC236}">
                    <a16:creationId xmlns:a16="http://schemas.microsoft.com/office/drawing/2014/main" id="{D3F90D43-039E-458F-9A2B-87798AD80513}"/>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66" name="Group 65">
              <a:extLst>
                <a:ext uri="{FF2B5EF4-FFF2-40B4-BE49-F238E27FC236}">
                  <a16:creationId xmlns:a16="http://schemas.microsoft.com/office/drawing/2014/main" id="{CDF787F7-3690-4752-B89E-39B6A686F84C}"/>
                </a:ext>
              </a:extLst>
            </p:cNvPr>
            <p:cNvGrpSpPr/>
            <p:nvPr/>
          </p:nvGrpSpPr>
          <p:grpSpPr>
            <a:xfrm>
              <a:off x="3234030" y="4357635"/>
              <a:ext cx="233160" cy="110531"/>
              <a:chOff x="3234867" y="4132385"/>
              <a:chExt cx="233160" cy="110531"/>
            </a:xfrm>
          </p:grpSpPr>
          <p:sp>
            <p:nvSpPr>
              <p:cNvPr id="67" name="Freeform: Shape 66">
                <a:extLst>
                  <a:ext uri="{FF2B5EF4-FFF2-40B4-BE49-F238E27FC236}">
                    <a16:creationId xmlns:a16="http://schemas.microsoft.com/office/drawing/2014/main" id="{5E9A94FA-E346-4735-B7E5-688D0E017B6F}"/>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68" name="Freeform: Shape 67">
                <a:extLst>
                  <a:ext uri="{FF2B5EF4-FFF2-40B4-BE49-F238E27FC236}">
                    <a16:creationId xmlns:a16="http://schemas.microsoft.com/office/drawing/2014/main" id="{FA9F4488-732D-433D-9934-C4ACA2C53D4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nvGrpSpPr>
          <p:cNvPr id="19" name="Group 18">
            <a:extLst>
              <a:ext uri="{FF2B5EF4-FFF2-40B4-BE49-F238E27FC236}">
                <a16:creationId xmlns:a16="http://schemas.microsoft.com/office/drawing/2014/main" id="{9DE0EB30-D38B-4BFE-8C86-54D5CBEA0FDE}"/>
              </a:ext>
            </a:extLst>
          </p:cNvPr>
          <p:cNvGrpSpPr/>
          <p:nvPr/>
        </p:nvGrpSpPr>
        <p:grpSpPr>
          <a:xfrm>
            <a:off x="5966177" y="2652104"/>
            <a:ext cx="2599632" cy="1952849"/>
            <a:chOff x="6085811" y="2704787"/>
            <a:chExt cx="2651760" cy="1992008"/>
          </a:xfrm>
        </p:grpSpPr>
        <p:sp>
          <p:nvSpPr>
            <p:cNvPr id="21" name="TextBox 20">
              <a:extLst>
                <a:ext uri="{FF2B5EF4-FFF2-40B4-BE49-F238E27FC236}">
                  <a16:creationId xmlns:a16="http://schemas.microsoft.com/office/drawing/2014/main" id="{32AA5DD9-991F-4355-BD2E-B434EF066F66}"/>
                </a:ext>
              </a:extLst>
            </p:cNvPr>
            <p:cNvSpPr txBox="1"/>
            <p:nvPr/>
          </p:nvSpPr>
          <p:spPr>
            <a:xfrm>
              <a:off x="6085811" y="3668474"/>
              <a:ext cx="2651760" cy="1028321"/>
            </a:xfrm>
            <a:prstGeom prst="rect">
              <a:avLst/>
            </a:prstGeom>
            <a:noFill/>
          </p:spPr>
          <p:txBody>
            <a:bodyPr wrap="square" lIns="140609" tIns="140609" rIns="140609" bIns="140609" rtlCol="0" anchor="t">
              <a:spAutoFit/>
            </a:bodyPr>
            <a:lstStyle/>
            <a:p>
              <a:pPr algn="ctr" defTabSz="896302">
                <a:spcAft>
                  <a:spcPts val="576"/>
                </a:spcAft>
                <a:defRPr/>
              </a:pPr>
              <a:r>
                <a:rPr lang="en-US" sz="1568">
                  <a:solidFill>
                    <a:schemeClr val="accent1"/>
                  </a:solidFill>
                  <a:latin typeface="Segoe UI Semibold" panose="020B0702040204020203" pitchFamily="34" charset="0"/>
                  <a:cs typeface="Segoe UI Semibold" panose="020B0702040204020203" pitchFamily="34" charset="0"/>
                </a:rPr>
                <a:t>Build on an</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enterprise-grade,</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secure foundation</a:t>
              </a:r>
            </a:p>
          </p:txBody>
        </p:sp>
        <p:sp>
          <p:nvSpPr>
            <p:cNvPr id="74" name="server_2" title="Icon of a server with a padlock in the lower right corner">
              <a:extLst>
                <a:ext uri="{FF2B5EF4-FFF2-40B4-BE49-F238E27FC236}">
                  <a16:creationId xmlns:a16="http://schemas.microsoft.com/office/drawing/2014/main" id="{16DFA5E7-95B6-4836-B5B5-13A6ACE81AFB}"/>
                </a:ext>
              </a:extLst>
            </p:cNvPr>
            <p:cNvSpPr>
              <a:spLocks noChangeAspect="1" noEditPoints="1"/>
            </p:cNvSpPr>
            <p:nvPr/>
          </p:nvSpPr>
          <p:spPr bwMode="auto">
            <a:xfrm>
              <a:off x="7107700" y="2704787"/>
              <a:ext cx="607982" cy="753775"/>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grpSp>
        <p:nvGrpSpPr>
          <p:cNvPr id="20" name="Group 19">
            <a:extLst>
              <a:ext uri="{FF2B5EF4-FFF2-40B4-BE49-F238E27FC236}">
                <a16:creationId xmlns:a16="http://schemas.microsoft.com/office/drawing/2014/main" id="{D3F8E4DB-3F52-4A03-8498-9B46646284A6}"/>
              </a:ext>
            </a:extLst>
          </p:cNvPr>
          <p:cNvGrpSpPr/>
          <p:nvPr/>
        </p:nvGrpSpPr>
        <p:grpSpPr>
          <a:xfrm>
            <a:off x="8282564" y="2665841"/>
            <a:ext cx="2599632" cy="1697731"/>
            <a:chOff x="8448646" y="2718800"/>
            <a:chExt cx="2651760" cy="1731774"/>
          </a:xfrm>
        </p:grpSpPr>
        <p:sp>
          <p:nvSpPr>
            <p:cNvPr id="12" name="TextBox 11">
              <a:extLst>
                <a:ext uri="{FF2B5EF4-FFF2-40B4-BE49-F238E27FC236}">
                  <a16:creationId xmlns:a16="http://schemas.microsoft.com/office/drawing/2014/main" id="{E92AC923-3F09-4B8F-A47E-2E4D8D1F9E3B}"/>
                </a:ext>
              </a:extLst>
            </p:cNvPr>
            <p:cNvSpPr txBox="1"/>
            <p:nvPr/>
          </p:nvSpPr>
          <p:spPr>
            <a:xfrm>
              <a:off x="8448646" y="3668474"/>
              <a:ext cx="2651760" cy="782100"/>
            </a:xfrm>
            <a:prstGeom prst="rect">
              <a:avLst/>
            </a:prstGeom>
            <a:noFill/>
          </p:spPr>
          <p:txBody>
            <a:bodyPr wrap="square" lIns="140609" tIns="140609" rIns="140609" bIns="140609" rtlCol="0" anchor="t">
              <a:spAutoFit/>
            </a:bodyPr>
            <a:lstStyle/>
            <a:p>
              <a:pPr algn="ctr" defTabSz="896302">
                <a:spcAft>
                  <a:spcPts val="576"/>
                </a:spcAft>
                <a:defRPr/>
              </a:pPr>
              <a:r>
                <a:rPr lang="en-US" sz="1568">
                  <a:solidFill>
                    <a:schemeClr val="accent1"/>
                  </a:solidFill>
                  <a:latin typeface="Segoe UI Semibold" panose="020B0702040204020203" pitchFamily="34" charset="0"/>
                  <a:cs typeface="Segoe UI Semibold" panose="020B0702040204020203" pitchFamily="34" charset="0"/>
                </a:rPr>
                <a:t>Run anything,</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anywhere</a:t>
              </a:r>
            </a:p>
          </p:txBody>
        </p:sp>
        <p:sp>
          <p:nvSpPr>
            <p:cNvPr id="75" name="globe" title="Icon of the earth">
              <a:extLst>
                <a:ext uri="{FF2B5EF4-FFF2-40B4-BE49-F238E27FC236}">
                  <a16:creationId xmlns:a16="http://schemas.microsoft.com/office/drawing/2014/main" id="{2D23C8A8-A373-4049-AC35-17E1B04CF705}"/>
                </a:ext>
              </a:extLst>
            </p:cNvPr>
            <p:cNvSpPr>
              <a:spLocks noChangeAspect="1" noEditPoints="1"/>
            </p:cNvSpPr>
            <p:nvPr/>
          </p:nvSpPr>
          <p:spPr bwMode="auto">
            <a:xfrm>
              <a:off x="9412882" y="2718800"/>
              <a:ext cx="723288" cy="72574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16" name="Group 15">
            <a:extLst>
              <a:ext uri="{FF2B5EF4-FFF2-40B4-BE49-F238E27FC236}">
                <a16:creationId xmlns:a16="http://schemas.microsoft.com/office/drawing/2014/main" id="{67982F09-15BD-4567-83BD-DF47D06A026A}"/>
              </a:ext>
            </a:extLst>
          </p:cNvPr>
          <p:cNvGrpSpPr/>
          <p:nvPr/>
        </p:nvGrpSpPr>
        <p:grpSpPr>
          <a:xfrm>
            <a:off x="3649791" y="2673907"/>
            <a:ext cx="2599632" cy="1931046"/>
            <a:chOff x="3722976" y="2727028"/>
            <a:chExt cx="2651760" cy="1969768"/>
          </a:xfrm>
        </p:grpSpPr>
        <p:sp>
          <p:nvSpPr>
            <p:cNvPr id="18" name="TextBox 17">
              <a:extLst>
                <a:ext uri="{FF2B5EF4-FFF2-40B4-BE49-F238E27FC236}">
                  <a16:creationId xmlns:a16="http://schemas.microsoft.com/office/drawing/2014/main" id="{DA9AFC7E-14A3-459A-AF43-61E328EE08BA}"/>
                </a:ext>
              </a:extLst>
            </p:cNvPr>
            <p:cNvSpPr txBox="1"/>
            <p:nvPr/>
          </p:nvSpPr>
          <p:spPr>
            <a:xfrm>
              <a:off x="3722976" y="3668475"/>
              <a:ext cx="2651760" cy="1028321"/>
            </a:xfrm>
            <a:prstGeom prst="rect">
              <a:avLst/>
            </a:prstGeom>
            <a:noFill/>
          </p:spPr>
          <p:txBody>
            <a:bodyPr wrap="square" lIns="140609" tIns="140609" rIns="140609" bIns="140609" rtlCol="0" anchor="t">
              <a:spAutoFit/>
            </a:bodyPr>
            <a:lstStyle/>
            <a:p>
              <a:pPr algn="ctr" defTabSz="896302">
                <a:spcAft>
                  <a:spcPts val="576"/>
                </a:spcAft>
                <a:defRPr/>
              </a:pPr>
              <a:r>
                <a:rPr lang="en-US" sz="1568">
                  <a:solidFill>
                    <a:schemeClr val="accent1"/>
                  </a:solidFill>
                  <a:latin typeface="Segoe UI Semibold" panose="020B0702040204020203" pitchFamily="34" charset="0"/>
                  <a:cs typeface="Segoe UI Semibold" panose="020B0702040204020203" pitchFamily="34" charset="0"/>
                </a:rPr>
                <a:t>Accelerate</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containerized</a:t>
              </a:r>
              <a:br>
                <a:rPr lang="en-US" sz="1568">
                  <a:solidFill>
                    <a:schemeClr val="accent1"/>
                  </a:solidFill>
                  <a:latin typeface="Segoe UI Semibold" panose="020B0702040204020203" pitchFamily="34" charset="0"/>
                  <a:cs typeface="Segoe UI Semibold" panose="020B0702040204020203" pitchFamily="34" charset="0"/>
                </a:rPr>
              </a:br>
              <a:r>
                <a:rPr lang="en-US" sz="1568">
                  <a:solidFill>
                    <a:schemeClr val="accent1"/>
                  </a:solidFill>
                  <a:latin typeface="Segoe UI Semibold" panose="020B0702040204020203" pitchFamily="34" charset="0"/>
                  <a:cs typeface="Segoe UI Semibold" panose="020B0702040204020203" pitchFamily="34" charset="0"/>
                </a:rPr>
                <a:t>development</a:t>
              </a:r>
            </a:p>
          </p:txBody>
        </p:sp>
        <p:sp>
          <p:nvSpPr>
            <p:cNvPr id="76" name="DevUpdate_ECC5" title="Icon of a clock with an arrow around it pointing clockwise">
              <a:extLst>
                <a:ext uri="{FF2B5EF4-FFF2-40B4-BE49-F238E27FC236}">
                  <a16:creationId xmlns:a16="http://schemas.microsoft.com/office/drawing/2014/main" id="{4DFB05C1-D4A4-4BEE-96DE-92C9A60FF101}"/>
                </a:ext>
              </a:extLst>
            </p:cNvPr>
            <p:cNvSpPr>
              <a:spLocks noChangeAspect="1" noEditPoints="1"/>
            </p:cNvSpPr>
            <p:nvPr/>
          </p:nvSpPr>
          <p:spPr bwMode="auto">
            <a:xfrm>
              <a:off x="4694631" y="2727028"/>
              <a:ext cx="708451" cy="709292"/>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77" name="Title 3">
            <a:extLst>
              <a:ext uri="{FF2B5EF4-FFF2-40B4-BE49-F238E27FC236}">
                <a16:creationId xmlns:a16="http://schemas.microsoft.com/office/drawing/2014/main" id="{C992CC6B-EA2E-4191-BAED-FFB5EA0270C0}"/>
              </a:ext>
            </a:extLst>
          </p:cNvPr>
          <p:cNvSpPr>
            <a:spLocks noGrp="1"/>
          </p:cNvSpPr>
          <p:nvPr>
            <p:ph type="title"/>
          </p:nvPr>
        </p:nvSpPr>
        <p:spPr>
          <a:xfrm>
            <a:off x="455995" y="620827"/>
            <a:ext cx="11306469" cy="414344"/>
          </a:xfrm>
        </p:spPr>
        <p:txBody>
          <a:bodyPr/>
          <a:lstStyle/>
          <a:p>
            <a:r>
              <a:rPr lang="en-US" sz="4000">
                <a:solidFill>
                  <a:schemeClr val="tx2"/>
                </a:solidFill>
              </a:rPr>
              <a:t>Azure Kubernetes Service (AKS)</a:t>
            </a:r>
            <a:endParaRPr lang="en-US" sz="4000">
              <a:solidFill>
                <a:srgbClr val="0078D4"/>
              </a:solidFill>
            </a:endParaRPr>
          </a:p>
        </p:txBody>
      </p:sp>
      <p:sp>
        <p:nvSpPr>
          <p:cNvPr id="34" name="Rectangle 33">
            <a:extLst>
              <a:ext uri="{FF2B5EF4-FFF2-40B4-BE49-F238E27FC236}">
                <a16:creationId xmlns:a16="http://schemas.microsoft.com/office/drawing/2014/main" id="{8A51DF37-B9EB-4E80-99A8-413AEABD5FDB}"/>
              </a:ext>
            </a:extLst>
          </p:cNvPr>
          <p:cNvSpPr/>
          <p:nvPr/>
        </p:nvSpPr>
        <p:spPr>
          <a:xfrm>
            <a:off x="455995" y="974458"/>
            <a:ext cx="11426970" cy="392245"/>
          </a:xfrm>
          <a:prstGeom prst="rect">
            <a:avLst/>
          </a:prstGeom>
        </p:spPr>
        <p:txBody>
          <a:bodyPr wrap="square" lIns="0">
            <a:spAutoFit/>
          </a:bodyPr>
          <a:lstStyle/>
          <a:p>
            <a:r>
              <a:rPr lang="en-US" sz="1961"/>
              <a:t>Ship faster, operate easily, and scale confidently with managed Kubernetes on Azure</a:t>
            </a:r>
          </a:p>
        </p:txBody>
      </p:sp>
    </p:spTree>
    <p:extLst>
      <p:ext uri="{BB962C8B-B14F-4D97-AF65-F5344CB8AC3E}">
        <p14:creationId xmlns:p14="http://schemas.microsoft.com/office/powerpoint/2010/main" val="3321570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2" presetClass="entr" presetSubtype="8"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10" presetClass="entr" presetSubtype="0" fill="hold" nodeType="withEffect">
                                  <p:stCondLst>
                                    <p:cond delay="50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22" presetClass="entr" presetSubtype="8" fill="hold" nodeType="withEffect">
                                  <p:stCondLst>
                                    <p:cond delay="75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par>
                                <p:cTn id="24" presetID="53" presetClass="entr" presetSubtype="16" fill="hold" grpId="0" nodeType="withEffect">
                                  <p:stCondLst>
                                    <p:cond delay="100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par>
                                <p:cTn id="29" presetID="10" presetClass="entr" presetSubtype="0" fill="hold" nodeType="withEffect">
                                  <p:stCondLst>
                                    <p:cond delay="10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22" presetClass="entr" presetSubtype="8" fill="hold" nodeType="withEffect">
                                  <p:stCondLst>
                                    <p:cond delay="1250"/>
                                  </p:stCondLst>
                                  <p:childTnLst>
                                    <p:set>
                                      <p:cBhvr>
                                        <p:cTn id="33" dur="1" fill="hold">
                                          <p:stCondLst>
                                            <p:cond delay="0"/>
                                          </p:stCondLst>
                                        </p:cTn>
                                        <p:tgtEl>
                                          <p:spTgt spid="56"/>
                                        </p:tgtEl>
                                        <p:attrNameLst>
                                          <p:attrName>style.visibility</p:attrName>
                                        </p:attrNameLst>
                                      </p:cBhvr>
                                      <p:to>
                                        <p:strVal val="visible"/>
                                      </p:to>
                                    </p:set>
                                    <p:animEffect transition="in" filter="wipe(left)">
                                      <p:cBhvr>
                                        <p:cTn id="34" dur="500"/>
                                        <p:tgtEl>
                                          <p:spTgt spid="56"/>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10" presetClass="entr" presetSubtype="0" fill="hold" nodeType="withEffect">
                                  <p:stCondLst>
                                    <p:cond delay="1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ASP.NET Core 3.0</a:t>
            </a:r>
          </a:p>
        </p:txBody>
      </p:sp>
      <p:graphicFrame>
        <p:nvGraphicFramePr>
          <p:cNvPr id="7" name="Text Placeholder 1">
            <a:extLst>
              <a:ext uri="{FF2B5EF4-FFF2-40B4-BE49-F238E27FC236}">
                <a16:creationId xmlns:a16="http://schemas.microsoft.com/office/drawing/2014/main" id="{55AAD774-F3AB-4C06-BAD7-A436CF8EE7CD}"/>
              </a:ext>
            </a:extLst>
          </p:cNvPr>
          <p:cNvGraphicFramePr>
            <a:graphicFrameLocks noGrp="1"/>
          </p:cNvGraphicFramePr>
          <p:nvPr>
            <p:ph sz="quarter" idx="10"/>
            <p:extLst>
              <p:ext uri="{D42A27DB-BD31-4B8C-83A1-F6EECF244321}">
                <p14:modId xmlns:p14="http://schemas.microsoft.com/office/powerpoint/2010/main" val="384292323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66806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85395"/>
            <a:ext cx="10010687" cy="932563"/>
          </a:xfrm>
        </p:spPr>
        <p:txBody>
          <a:bodyPr/>
          <a:lstStyle/>
          <a:p>
            <a:r>
              <a:rPr lang="en-US" sz="5400"/>
              <a:t>.NET Core 3.0 Microservices</a:t>
            </a:r>
          </a:p>
        </p:txBody>
      </p:sp>
      <p:sp>
        <p:nvSpPr>
          <p:cNvPr id="3" name="Text Placeholder 2">
            <a:extLst>
              <a:ext uri="{FF2B5EF4-FFF2-40B4-BE49-F238E27FC236}">
                <a16:creationId xmlns:a16="http://schemas.microsoft.com/office/drawing/2014/main" id="{A9F08F63-40BD-456E-A5BB-E630C5075355}"/>
              </a:ext>
            </a:extLst>
          </p:cNvPr>
          <p:cNvSpPr txBox="1">
            <a:spLocks/>
          </p:cNvSpPr>
          <p:nvPr/>
        </p:nvSpPr>
        <p:spPr>
          <a:xfrm>
            <a:off x="1285498" y="4929855"/>
            <a:ext cx="9860611" cy="116586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a:t>Glenn Condron</a:t>
            </a:r>
          </a:p>
        </p:txBody>
      </p:sp>
      <p:sp>
        <p:nvSpPr>
          <p:cNvPr id="4" name="Rectangle: Rounded Corners 3">
            <a:extLst>
              <a:ext uri="{FF2B5EF4-FFF2-40B4-BE49-F238E27FC236}">
                <a16:creationId xmlns:a16="http://schemas.microsoft.com/office/drawing/2014/main" id="{82A1AB1E-6186-4703-A416-66BF7BF9A398}"/>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58793"/>
          </a:xfrm>
        </p:spPr>
        <p:txBody>
          <a:bodyPr/>
          <a:lstStyle/>
          <a:p>
            <a:pPr algn="ctr"/>
            <a:r>
              <a:rPr lang="en-US"/>
              <a:t>C#</a:t>
            </a:r>
          </a:p>
        </p:txBody>
      </p:sp>
    </p:spTree>
    <p:extLst>
      <p:ext uri="{BB962C8B-B14F-4D97-AF65-F5344CB8AC3E}">
        <p14:creationId xmlns:p14="http://schemas.microsoft.com/office/powerpoint/2010/main" val="37564061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C# 8.0</a:t>
            </a:r>
          </a:p>
        </p:txBody>
      </p:sp>
      <p:graphicFrame>
        <p:nvGraphicFramePr>
          <p:cNvPr id="7" name="Text Placeholder 1">
            <a:extLst>
              <a:ext uri="{FF2B5EF4-FFF2-40B4-BE49-F238E27FC236}">
                <a16:creationId xmlns:a16="http://schemas.microsoft.com/office/drawing/2014/main" id="{55AAD774-F3AB-4C06-BAD7-A436CF8EE7CD}"/>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54957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28245"/>
            <a:ext cx="10010687" cy="932563"/>
          </a:xfrm>
        </p:spPr>
        <p:txBody>
          <a:bodyPr/>
          <a:lstStyle/>
          <a:p>
            <a:r>
              <a:rPr lang="en-US" sz="5400"/>
              <a:t>C# 8.0</a:t>
            </a:r>
          </a:p>
        </p:txBody>
      </p:sp>
      <p:sp>
        <p:nvSpPr>
          <p:cNvPr id="3" name="Text Placeholder 2">
            <a:extLst>
              <a:ext uri="{FF2B5EF4-FFF2-40B4-BE49-F238E27FC236}">
                <a16:creationId xmlns:a16="http://schemas.microsoft.com/office/drawing/2014/main" id="{A9F08F63-40BD-456E-A5BB-E630C5075355}"/>
              </a:ext>
            </a:extLst>
          </p:cNvPr>
          <p:cNvSpPr txBox="1">
            <a:spLocks/>
          </p:cNvSpPr>
          <p:nvPr/>
        </p:nvSpPr>
        <p:spPr>
          <a:xfrm>
            <a:off x="1285498" y="4929855"/>
            <a:ext cx="9860611" cy="116586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a:t>Mads Torgersen</a:t>
            </a:r>
          </a:p>
        </p:txBody>
      </p:sp>
      <p:sp>
        <p:nvSpPr>
          <p:cNvPr id="4" name="Rectangle: Rounded Corners 3">
            <a:extLst>
              <a:ext uri="{FF2B5EF4-FFF2-40B4-BE49-F238E27FC236}">
                <a16:creationId xmlns:a16="http://schemas.microsoft.com/office/drawing/2014/main" id="{EFA20DA0-F60E-48C6-B736-E007980FF40E}"/>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318280722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Windows desktop apps</a:t>
            </a:r>
          </a:p>
        </p:txBody>
      </p:sp>
    </p:spTree>
    <p:extLst>
      <p:ext uri="{BB962C8B-B14F-4D97-AF65-F5344CB8AC3E}">
        <p14:creationId xmlns:p14="http://schemas.microsoft.com/office/powerpoint/2010/main" val="16592370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.NET Core 3.0 for Windows Desktop</a:t>
            </a:r>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190478577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65133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9461012"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App</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Center for .NET Core 3.0 Windows Apps</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2873431"/>
            <a:ext cx="7883995" cy="156966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nSpc>
                <a:spcPct val="90000"/>
              </a:lnSpc>
              <a:spcBef>
                <a:spcPts val="1200"/>
              </a:spcBef>
              <a:buSzPct val="90000"/>
              <a:defRPr/>
            </a:pPr>
            <a:r>
              <a:rPr lang="en-US" sz="2000" spc="0">
                <a:gradFill>
                  <a:gsLst>
                    <a:gs pos="1250">
                      <a:srgbClr val="FFFFFF"/>
                    </a:gs>
                    <a:gs pos="100000">
                      <a:srgbClr val="FFFFFF"/>
                    </a:gs>
                  </a:gsLst>
                  <a:lin ang="5400000" scaled="0"/>
                </a:gradFill>
                <a:latin typeface="Segoe UI"/>
              </a:rPr>
              <a:t>Easily deploy your app to your QA teams, testers, and app stores </a:t>
            </a:r>
          </a:p>
          <a:p>
            <a:pPr lvl="0">
              <a:lnSpc>
                <a:spcPct val="90000"/>
              </a:lnSpc>
              <a:spcBef>
                <a:spcPts val="1200"/>
              </a:spcBef>
              <a:buSzPct val="90000"/>
              <a:defRPr/>
            </a:pPr>
            <a:r>
              <a:rPr lang="en-US" sz="2000" spc="0">
                <a:gradFill>
                  <a:gsLst>
                    <a:gs pos="1250">
                      <a:srgbClr val="FFFFFF"/>
                    </a:gs>
                    <a:gs pos="100000">
                      <a:srgbClr val="FFFFFF"/>
                    </a:gs>
                  </a:gsLst>
                  <a:lin ang="5400000" scaled="0"/>
                </a:gradFill>
                <a:latin typeface="Segoe UI"/>
              </a:rPr>
              <a:t>Collect real-time app diagnostics data, prioritize and fix issues faster</a:t>
            </a:r>
          </a:p>
          <a:p>
            <a:pPr lvl="0">
              <a:lnSpc>
                <a:spcPct val="90000"/>
              </a:lnSpc>
              <a:spcBef>
                <a:spcPts val="1200"/>
              </a:spcBef>
              <a:buSzPct val="90000"/>
              <a:defRPr/>
            </a:pPr>
            <a:r>
              <a:rPr lang="en-US" sz="2000" spc="0">
                <a:gradFill>
                  <a:gsLst>
                    <a:gs pos="1250">
                      <a:srgbClr val="FFFFFF"/>
                    </a:gs>
                    <a:gs pos="100000">
                      <a:srgbClr val="FFFFFF"/>
                    </a:gs>
                  </a:gsLst>
                  <a:lin ang="5400000" scaled="0"/>
                </a:gradFill>
                <a:latin typeface="Segoe UI"/>
              </a:rPr>
              <a:t>Track usage patterns, user adoption, and other engagement metrics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lang="en-US" sz="2000" spc="0">
                <a:gradFill>
                  <a:gsLst>
                    <a:gs pos="1250">
                      <a:srgbClr val="FFFFFF"/>
                    </a:gs>
                    <a:gs pos="100000">
                      <a:srgbClr val="FFFFFF"/>
                    </a:gs>
                  </a:gsLst>
                  <a:lin ang="5400000" scaled="0"/>
                </a:gradFill>
                <a:latin typeface="Segoe UI"/>
              </a:rPr>
              <a:t>Now supports WPF and WinForms apps on .NET Core 3.0</a:t>
            </a:r>
            <a:endPar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Appcenter.ms</a:t>
            </a: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spTree>
    <p:extLst>
      <p:ext uri="{BB962C8B-B14F-4D97-AF65-F5344CB8AC3E}">
        <p14:creationId xmlns:p14="http://schemas.microsoft.com/office/powerpoint/2010/main" val="3858778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2.70833E-6 2.96296E-6 L -2.70833E-6 0.03842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8.33333E-7 -3.33333E-6 L 8.33333E-7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a:t>.NET Conf 2019 Keynote</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a:t>Scott Hunter &amp; Friends</a:t>
            </a: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85395"/>
            <a:ext cx="10010687" cy="932563"/>
          </a:xfrm>
        </p:spPr>
        <p:txBody>
          <a:bodyPr/>
          <a:lstStyle/>
          <a:p>
            <a:r>
              <a:rPr lang="en-US" sz="5400"/>
              <a:t>.NET Core 3.0 Windows Forms</a:t>
            </a:r>
          </a:p>
        </p:txBody>
      </p:sp>
      <p:sp>
        <p:nvSpPr>
          <p:cNvPr id="3" name="Text Placeholder 2">
            <a:extLst>
              <a:ext uri="{FF2B5EF4-FFF2-40B4-BE49-F238E27FC236}">
                <a16:creationId xmlns:a16="http://schemas.microsoft.com/office/drawing/2014/main" id="{A9F08F63-40BD-456E-A5BB-E630C5075355}"/>
              </a:ext>
            </a:extLst>
          </p:cNvPr>
          <p:cNvSpPr txBox="1">
            <a:spLocks/>
          </p:cNvSpPr>
          <p:nvPr/>
        </p:nvSpPr>
        <p:spPr>
          <a:xfrm>
            <a:off x="1285498" y="4929855"/>
            <a:ext cx="9860611" cy="116586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a:t>Olia Gavrysh</a:t>
            </a:r>
          </a:p>
        </p:txBody>
      </p:sp>
      <p:sp>
        <p:nvSpPr>
          <p:cNvPr id="4" name="Rectangle: Rounded Corners 3">
            <a:extLst>
              <a:ext uri="{FF2B5EF4-FFF2-40B4-BE49-F238E27FC236}">
                <a16:creationId xmlns:a16="http://schemas.microsoft.com/office/drawing/2014/main" id="{82A1AB1E-6186-4703-A416-66BF7BF9A398}"/>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219751155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Mobile apps with Xamarin</a:t>
            </a:r>
          </a:p>
        </p:txBody>
      </p:sp>
    </p:spTree>
    <p:extLst>
      <p:ext uri="{BB962C8B-B14F-4D97-AF65-F5344CB8AC3E}">
        <p14:creationId xmlns:p14="http://schemas.microsoft.com/office/powerpoint/2010/main" val="3005634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Autofit/>
          </a:bodyPr>
          <a:lstStyle/>
          <a:p>
            <a:r>
              <a:rPr lang="en-US" sz="4700">
                <a:cs typeface="Segoe UI"/>
              </a:rPr>
              <a:t>Xamarin</a:t>
            </a:r>
          </a:p>
        </p:txBody>
      </p:sp>
      <p:graphicFrame>
        <p:nvGraphicFramePr>
          <p:cNvPr id="761" name="Text Placeholder 1">
            <a:extLst>
              <a:ext uri="{FF2B5EF4-FFF2-40B4-BE49-F238E27FC236}">
                <a16:creationId xmlns:a16="http://schemas.microsoft.com/office/drawing/2014/main" id="{6BAF7240-78AB-411B-80B9-AE7353288607}"/>
              </a:ext>
            </a:extLst>
          </p:cNvPr>
          <p:cNvGraphicFramePr/>
          <p:nvPr>
            <p:extLst>
              <p:ext uri="{D42A27DB-BD31-4B8C-83A1-F6EECF244321}">
                <p14:modId xmlns:p14="http://schemas.microsoft.com/office/powerpoint/2010/main" val="2224073539"/>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descr="Smart Phone">
            <a:extLst>
              <a:ext uri="{FF2B5EF4-FFF2-40B4-BE49-F238E27FC236}">
                <a16:creationId xmlns:a16="http://schemas.microsoft.com/office/drawing/2014/main" id="{72DDFCCE-E05A-44F2-9389-166143D5A682}"/>
              </a:ext>
            </a:extLst>
          </p:cNvPr>
          <p:cNvSpPr/>
          <p:nvPr/>
        </p:nvSpPr>
        <p:spPr>
          <a:xfrm>
            <a:off x="1182783" y="2454735"/>
            <a:ext cx="1104468" cy="1104468"/>
          </a:xfrm>
          <a:prstGeom prst="rect">
            <a:avLst/>
          </a:prstGeom>
          <a: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259850934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8315503"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Xamarin Developer</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Productivity</a:t>
            </a: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63578" y="2978075"/>
            <a:ext cx="7883995" cy="35148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0000"/>
              </a:lnSpc>
              <a:spcBef>
                <a:spcPts val="1200"/>
              </a:spcBef>
              <a:defRPr/>
            </a:pPr>
            <a:r>
              <a:rPr lang="en-US" sz="2000" b="1" spc="0">
                <a:gradFill>
                  <a:gsLst>
                    <a:gs pos="1250">
                      <a:srgbClr val="FFFFFF"/>
                    </a:gs>
                    <a:gs pos="100000">
                      <a:srgbClr val="FFFFFF"/>
                    </a:gs>
                  </a:gsLst>
                  <a:lin ang="5400000" scaled="0"/>
                </a:gradFill>
                <a:latin typeface="Segoe UI"/>
                <a:cs typeface="Segoe UI"/>
              </a:rPr>
              <a:t>XAML Hot Reload</a:t>
            </a:r>
          </a:p>
          <a:p>
            <a:pPr>
              <a:lnSpc>
                <a:spcPct val="90000"/>
              </a:lnSpc>
              <a:spcBef>
                <a:spcPts val="1200"/>
              </a:spcBef>
              <a:defRPr/>
            </a:pPr>
            <a:r>
              <a:rPr lang="en-US" sz="2000" spc="0">
                <a:gradFill>
                  <a:gsLst>
                    <a:gs pos="1250">
                      <a:srgbClr val="FFFFFF"/>
                    </a:gs>
                    <a:gs pos="100000">
                      <a:srgbClr val="FFFFFF"/>
                    </a:gs>
                  </a:gsLst>
                  <a:lin ang="5400000" scaled="0"/>
                </a:gradFill>
                <a:latin typeface="Segoe UI"/>
                <a:cs typeface="Segoe UI"/>
              </a:rPr>
              <a:t>Iterate quickly on your </a:t>
            </a:r>
            <a:r>
              <a:rPr lang="en-US" sz="2000" spc="0" err="1">
                <a:gradFill>
                  <a:gsLst>
                    <a:gs pos="1250">
                      <a:srgbClr val="FFFFFF"/>
                    </a:gs>
                    <a:gs pos="100000">
                      <a:srgbClr val="FFFFFF"/>
                    </a:gs>
                  </a:gsLst>
                  <a:lin ang="5400000" scaled="0"/>
                </a:gradFill>
                <a:latin typeface="Segoe UI"/>
                <a:cs typeface="Segoe UI"/>
              </a:rPr>
              <a:t>Xamarin.Forms</a:t>
            </a:r>
            <a:r>
              <a:rPr lang="en-US" sz="2000" spc="0">
                <a:gradFill>
                  <a:gsLst>
                    <a:gs pos="1250">
                      <a:srgbClr val="FFFFFF"/>
                    </a:gs>
                    <a:gs pos="100000">
                      <a:srgbClr val="FFFFFF"/>
                    </a:gs>
                  </a:gsLst>
                  <a:lin ang="5400000" scaled="0"/>
                </a:gradFill>
                <a:latin typeface="Segoe UI"/>
                <a:cs typeface="Segoe UI"/>
              </a:rPr>
              <a:t> UIs while debugging </a:t>
            </a:r>
            <a:endParaRPr lang="en-US" sz="2000" spc="0">
              <a:gradFill>
                <a:gsLst>
                  <a:gs pos="1250">
                    <a:srgbClr val="FFFFFF"/>
                  </a:gs>
                  <a:gs pos="100000">
                    <a:srgbClr val="FFFFFF"/>
                  </a:gs>
                </a:gsLst>
                <a:lin ang="5400000" scaled="0"/>
              </a:gradFill>
              <a:latin typeface="Segoe UI"/>
            </a:endParaRPr>
          </a:p>
          <a:p>
            <a:pPr lvl="0">
              <a:lnSpc>
                <a:spcPct val="90000"/>
              </a:lnSpc>
              <a:spcBef>
                <a:spcPts val="1200"/>
              </a:spcBef>
              <a:defRPr/>
            </a:pPr>
            <a:endParaRPr lang="en-US" sz="2000" spc="0">
              <a:gradFill>
                <a:gsLst>
                  <a:gs pos="1250">
                    <a:srgbClr val="FFFFFF"/>
                  </a:gs>
                  <a:gs pos="100000">
                    <a:srgbClr val="FFFFFF"/>
                  </a:gs>
                </a:gsLst>
                <a:lin ang="5400000" scaled="0"/>
              </a:gradFill>
              <a:latin typeface="Segoe UI"/>
            </a:endParaRPr>
          </a:p>
          <a:p>
            <a:pPr lvl="0">
              <a:lnSpc>
                <a:spcPct val="90000"/>
              </a:lnSpc>
              <a:spcBef>
                <a:spcPts val="1200"/>
              </a:spcBef>
              <a:defRPr/>
            </a:pPr>
            <a:endParaRPr lang="en-US" sz="2000" b="1" spc="0">
              <a:gradFill>
                <a:gsLst>
                  <a:gs pos="1250">
                    <a:srgbClr val="FFFFFF"/>
                  </a:gs>
                  <a:gs pos="100000">
                    <a:srgbClr val="FFFFFF"/>
                  </a:gs>
                </a:gsLst>
                <a:lin ang="5400000" scaled="0"/>
              </a:gradFill>
              <a:latin typeface="Segoe UI"/>
            </a:endParaRPr>
          </a:p>
          <a:p>
            <a:pPr lvl="0">
              <a:lnSpc>
                <a:spcPct val="90000"/>
              </a:lnSpc>
              <a:spcBef>
                <a:spcPts val="1200"/>
              </a:spcBef>
              <a:defRPr/>
            </a:pPr>
            <a:r>
              <a:rPr lang="en-US" sz="2000" b="1" spc="0">
                <a:gradFill>
                  <a:gsLst>
                    <a:gs pos="1250">
                      <a:srgbClr val="FFFFFF"/>
                    </a:gs>
                    <a:gs pos="100000">
                      <a:srgbClr val="FFFFFF"/>
                    </a:gs>
                  </a:gsLst>
                  <a:lin ang="5400000" scaled="0"/>
                </a:gradFill>
                <a:latin typeface="Segoe UI"/>
                <a:cs typeface="Segoe UI"/>
              </a:rPr>
              <a:t>Hot Restart</a:t>
            </a:r>
          </a:p>
          <a:p>
            <a:pPr>
              <a:lnSpc>
                <a:spcPct val="90000"/>
              </a:lnSpc>
              <a:spcBef>
                <a:spcPts val="1200"/>
              </a:spcBef>
              <a:defRPr/>
            </a:pPr>
            <a:r>
              <a:rPr lang="en-US" sz="2000" spc="0">
                <a:gradFill>
                  <a:gsLst>
                    <a:gs pos="1250">
                      <a:srgbClr val="FFFFFF"/>
                    </a:gs>
                    <a:gs pos="100000">
                      <a:srgbClr val="FFFFFF"/>
                    </a:gs>
                  </a:gsLst>
                  <a:lin ang="5400000" scaled="0"/>
                </a:gradFill>
                <a:latin typeface="Segoe UI"/>
                <a:cs typeface="Segoe UI"/>
              </a:rPr>
              <a:t>Quickly redeploy your </a:t>
            </a:r>
            <a:r>
              <a:rPr lang="en-US" sz="2000" spc="0" err="1">
                <a:gradFill>
                  <a:gsLst>
                    <a:gs pos="1250">
                      <a:srgbClr val="FFFFFF"/>
                    </a:gs>
                    <a:gs pos="100000">
                      <a:srgbClr val="FFFFFF"/>
                    </a:gs>
                  </a:gsLst>
                  <a:lin ang="5400000" scaled="0"/>
                </a:gradFill>
                <a:latin typeface="Segoe UI"/>
                <a:cs typeface="Segoe UI"/>
              </a:rPr>
              <a:t>Xamarin.Forms</a:t>
            </a:r>
            <a:r>
              <a:rPr lang="en-US" sz="2000" spc="0">
                <a:gradFill>
                  <a:gsLst>
                    <a:gs pos="1250">
                      <a:srgbClr val="FFFFFF"/>
                    </a:gs>
                    <a:gs pos="100000">
                      <a:srgbClr val="FFFFFF"/>
                    </a:gs>
                  </a:gsLst>
                  <a:lin ang="5400000" scaled="0"/>
                </a:gradFill>
                <a:latin typeface="Segoe UI"/>
                <a:cs typeface="Segoe UI"/>
              </a:rPr>
              <a:t> app without a full compile </a:t>
            </a:r>
            <a:endParaRPr lang="en-US" sz="2000" spc="0">
              <a:gradFill>
                <a:gsLst>
                  <a:gs pos="1250">
                    <a:srgbClr val="FFFFFF"/>
                  </a:gs>
                  <a:gs pos="100000">
                    <a:srgbClr val="FFFFFF"/>
                  </a:gs>
                </a:gsLst>
                <a:lin ang="5400000" scaled="0"/>
              </a:gradFill>
              <a:latin typeface="Segoe UI"/>
            </a:endParaRPr>
          </a:p>
          <a:p>
            <a:pPr lvl="0">
              <a:lnSpc>
                <a:spcPct val="90000"/>
              </a:lnSpc>
              <a:spcBef>
                <a:spcPts val="1200"/>
              </a:spcBef>
              <a:defRPr/>
            </a:pPr>
            <a:endParaRPr lang="en-US" sz="2000" spc="0">
              <a:gradFill>
                <a:gsLst>
                  <a:gs pos="1250">
                    <a:srgbClr val="FFFFFF"/>
                  </a:gs>
                  <a:gs pos="100000">
                    <a:srgbClr val="FFFFFF"/>
                  </a:gs>
                </a:gsLst>
                <a:lin ang="5400000" scaled="0"/>
              </a:gradFill>
              <a:latin typeface="Segoe UI"/>
            </a:endParaRPr>
          </a:p>
          <a:p>
            <a:pPr>
              <a:lnSpc>
                <a:spcPct val="90000"/>
              </a:lnSpc>
              <a:spcBef>
                <a:spcPts val="1200"/>
              </a:spcBef>
              <a:defRPr/>
            </a:pPr>
            <a:endParaRPr lang="en-US">
              <a:ea typeface="+mn-ea"/>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690456" y="5394384"/>
            <a:ext cx="8031715"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noProof="0">
                <a:solidFill>
                  <a:srgbClr val="FFC000"/>
                </a:solidFill>
                <a:latin typeface="Segoe UI"/>
              </a:rPr>
              <a:t>aka.ms/</a:t>
            </a:r>
            <a:r>
              <a:rPr lang="en-US" sz="2000" noProof="0" err="1">
                <a:solidFill>
                  <a:srgbClr val="FFC000"/>
                </a:solidFill>
                <a:latin typeface="Segoe UI"/>
              </a:rPr>
              <a:t>HotRestart</a:t>
            </a:r>
            <a:endParaRPr lang="en-US" sz="2000" noProof="0">
              <a:solidFill>
                <a:srgbClr val="FFC000"/>
              </a:solidFill>
              <a:latin typeface="Segoe UI"/>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72544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PREVIEWS</a:t>
            </a:r>
          </a:p>
        </p:txBody>
      </p:sp>
      <p:sp>
        <p:nvSpPr>
          <p:cNvPr id="6" name="TextBox 5">
            <a:extLst>
              <a:ext uri="{FF2B5EF4-FFF2-40B4-BE49-F238E27FC236}">
                <a16:creationId xmlns:a16="http://schemas.microsoft.com/office/drawing/2014/main" id="{3F74F8A2-35C8-4A86-93B0-E36D3995AF77}"/>
              </a:ext>
            </a:extLst>
          </p:cNvPr>
          <p:cNvSpPr txBox="1"/>
          <p:nvPr/>
        </p:nvSpPr>
        <p:spPr>
          <a:xfrm>
            <a:off x="1677757" y="3691101"/>
            <a:ext cx="8031715"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noProof="0">
                <a:solidFill>
                  <a:srgbClr val="FFC000"/>
                </a:solidFill>
                <a:latin typeface="Segoe UI"/>
              </a:rPr>
              <a:t>aka.ms/</a:t>
            </a:r>
            <a:r>
              <a:rPr lang="en-US" sz="2000" noProof="0" err="1">
                <a:solidFill>
                  <a:srgbClr val="FFC000"/>
                </a:solidFill>
                <a:latin typeface="Segoe UI"/>
              </a:rPr>
              <a:t>XAMLHotReload</a:t>
            </a:r>
            <a:endParaRPr lang="en-US" sz="2000" noProof="0">
              <a:solidFill>
                <a:srgbClr val="FFC000"/>
              </a:solidFill>
              <a:latin typeface="Segoe UI"/>
            </a:endParaRPr>
          </a:p>
        </p:txBody>
      </p:sp>
    </p:spTree>
    <p:extLst>
      <p:ext uri="{BB962C8B-B14F-4D97-AF65-F5344CB8AC3E}">
        <p14:creationId xmlns:p14="http://schemas.microsoft.com/office/powerpoint/2010/main" val="2890334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8.33333E-7 -3.33333E-6 L 8.33333E-7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5E-6 -2.96296E-6 L 5E-6 0.03843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par>
                          <p:cTn id="23" fill="hold">
                            <p:stCondLst>
                              <p:cond delay="700"/>
                            </p:stCondLst>
                            <p:childTnLst>
                              <p:par>
                                <p:cTn id="24" presetID="1"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85395"/>
            <a:ext cx="10010687" cy="932563"/>
          </a:xfrm>
        </p:spPr>
        <p:txBody>
          <a:bodyPr/>
          <a:lstStyle/>
          <a:p>
            <a:r>
              <a:rPr lang="en-US" sz="5400"/>
              <a:t>Xamarin</a:t>
            </a:r>
          </a:p>
        </p:txBody>
      </p:sp>
      <p:sp>
        <p:nvSpPr>
          <p:cNvPr id="3" name="Text Placeholder 2">
            <a:extLst>
              <a:ext uri="{FF2B5EF4-FFF2-40B4-BE49-F238E27FC236}">
                <a16:creationId xmlns:a16="http://schemas.microsoft.com/office/drawing/2014/main" id="{A9F08F63-40BD-456E-A5BB-E630C5075355}"/>
              </a:ext>
            </a:extLst>
          </p:cNvPr>
          <p:cNvSpPr txBox="1">
            <a:spLocks/>
          </p:cNvSpPr>
          <p:nvPr/>
        </p:nvSpPr>
        <p:spPr>
          <a:xfrm>
            <a:off x="1285498" y="4929855"/>
            <a:ext cx="9860611" cy="116586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a:t>James Montemagno</a:t>
            </a:r>
          </a:p>
        </p:txBody>
      </p:sp>
      <p:sp>
        <p:nvSpPr>
          <p:cNvPr id="4" name="Rectangle: Rounded Corners 3">
            <a:extLst>
              <a:ext uri="{FF2B5EF4-FFF2-40B4-BE49-F238E27FC236}">
                <a16:creationId xmlns:a16="http://schemas.microsoft.com/office/drawing/2014/main" id="{82A1AB1E-6186-4703-A416-66BF7BF9A398}"/>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34020609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Web apps with </a:t>
            </a:r>
            <a:r>
              <a:rPr lang="en-US" err="1"/>
              <a:t>Blazor</a:t>
            </a:r>
            <a:endParaRPr lang="en-US"/>
          </a:p>
        </p:txBody>
      </p:sp>
    </p:spTree>
    <p:extLst>
      <p:ext uri="{BB962C8B-B14F-4D97-AF65-F5344CB8AC3E}">
        <p14:creationId xmlns:p14="http://schemas.microsoft.com/office/powerpoint/2010/main" val="3699524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ASP.NET Core 3.0 </a:t>
            </a:r>
            <a:r>
              <a:rPr lang="en-US" err="1"/>
              <a:t>Blazor</a:t>
            </a:r>
            <a:endParaRPr lang="en-US"/>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236830578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79177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85395"/>
            <a:ext cx="10010687" cy="932563"/>
          </a:xfrm>
        </p:spPr>
        <p:txBody>
          <a:bodyPr/>
          <a:lstStyle/>
          <a:p>
            <a:r>
              <a:rPr lang="en-US" sz="5400" err="1"/>
              <a:t>Blazor</a:t>
            </a:r>
            <a:endParaRPr lang="en-US" sz="5400"/>
          </a:p>
        </p:txBody>
      </p:sp>
      <p:sp>
        <p:nvSpPr>
          <p:cNvPr id="3" name="Text Placeholder 2">
            <a:extLst>
              <a:ext uri="{FF2B5EF4-FFF2-40B4-BE49-F238E27FC236}">
                <a16:creationId xmlns:a16="http://schemas.microsoft.com/office/drawing/2014/main" id="{A9F08F63-40BD-456E-A5BB-E630C5075355}"/>
              </a:ext>
            </a:extLst>
          </p:cNvPr>
          <p:cNvSpPr txBox="1">
            <a:spLocks/>
          </p:cNvSpPr>
          <p:nvPr/>
        </p:nvSpPr>
        <p:spPr>
          <a:xfrm>
            <a:off x="1285498" y="4929855"/>
            <a:ext cx="9860611" cy="116586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a:t>Daniel Roth</a:t>
            </a:r>
          </a:p>
        </p:txBody>
      </p:sp>
      <p:sp>
        <p:nvSpPr>
          <p:cNvPr id="4" name="Rectangle: Rounded Corners 3">
            <a:extLst>
              <a:ext uri="{FF2B5EF4-FFF2-40B4-BE49-F238E27FC236}">
                <a16:creationId xmlns:a16="http://schemas.microsoft.com/office/drawing/2014/main" id="{82A1AB1E-6186-4703-A416-66BF7BF9A398}"/>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391739587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Machine Learning</a:t>
            </a:r>
          </a:p>
        </p:txBody>
      </p:sp>
    </p:spTree>
    <p:extLst>
      <p:ext uri="{BB962C8B-B14F-4D97-AF65-F5344CB8AC3E}">
        <p14:creationId xmlns:p14="http://schemas.microsoft.com/office/powerpoint/2010/main" val="16812421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ML.NET</a:t>
            </a:r>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390840218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47482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chemeClr val="tx1"/>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22625347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85395"/>
            <a:ext cx="10010687" cy="932563"/>
          </a:xfrm>
        </p:spPr>
        <p:txBody>
          <a:bodyPr/>
          <a:lstStyle/>
          <a:p>
            <a:r>
              <a:rPr lang="en-US" sz="5400"/>
              <a:t>ML.NET</a:t>
            </a:r>
          </a:p>
        </p:txBody>
      </p:sp>
      <p:sp>
        <p:nvSpPr>
          <p:cNvPr id="3" name="Text Placeholder 2">
            <a:extLst>
              <a:ext uri="{FF2B5EF4-FFF2-40B4-BE49-F238E27FC236}">
                <a16:creationId xmlns:a16="http://schemas.microsoft.com/office/drawing/2014/main" id="{A9F08F63-40BD-456E-A5BB-E630C5075355}"/>
              </a:ext>
            </a:extLst>
          </p:cNvPr>
          <p:cNvSpPr txBox="1">
            <a:spLocks/>
          </p:cNvSpPr>
          <p:nvPr/>
        </p:nvSpPr>
        <p:spPr>
          <a:xfrm>
            <a:off x="1285498" y="4929855"/>
            <a:ext cx="9860611" cy="116586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a:t>Bri Achtman</a:t>
            </a:r>
          </a:p>
        </p:txBody>
      </p:sp>
      <p:sp>
        <p:nvSpPr>
          <p:cNvPr id="4" name="Rectangle: Rounded Corners 3">
            <a:extLst>
              <a:ext uri="{FF2B5EF4-FFF2-40B4-BE49-F238E27FC236}">
                <a16:creationId xmlns:a16="http://schemas.microsoft.com/office/drawing/2014/main" id="{82A1AB1E-6186-4703-A416-66BF7BF9A398}"/>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156099179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58793"/>
          </a:xfrm>
        </p:spPr>
        <p:txBody>
          <a:bodyPr/>
          <a:lstStyle/>
          <a:p>
            <a:pPr algn="ctr"/>
            <a:r>
              <a:rPr lang="en-US"/>
              <a:t>IoT</a:t>
            </a:r>
          </a:p>
        </p:txBody>
      </p:sp>
    </p:spTree>
    <p:extLst>
      <p:ext uri="{BB962C8B-B14F-4D97-AF65-F5344CB8AC3E}">
        <p14:creationId xmlns:p14="http://schemas.microsoft.com/office/powerpoint/2010/main" val="14257563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.NET Core 3.0 IoT Support</a:t>
            </a:r>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79625009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30150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85395"/>
            <a:ext cx="10010687" cy="932563"/>
          </a:xfrm>
        </p:spPr>
        <p:txBody>
          <a:bodyPr/>
          <a:lstStyle/>
          <a:p>
            <a:r>
              <a:rPr lang="en-US" sz="5400"/>
              <a:t>.NET Core 3.0 &amp; Raspberry Pi</a:t>
            </a:r>
          </a:p>
        </p:txBody>
      </p:sp>
      <p:sp>
        <p:nvSpPr>
          <p:cNvPr id="3" name="Text Placeholder 2">
            <a:extLst>
              <a:ext uri="{FF2B5EF4-FFF2-40B4-BE49-F238E27FC236}">
                <a16:creationId xmlns:a16="http://schemas.microsoft.com/office/drawing/2014/main" id="{A9F08F63-40BD-456E-A5BB-E630C5075355}"/>
              </a:ext>
            </a:extLst>
          </p:cNvPr>
          <p:cNvSpPr txBox="1">
            <a:spLocks/>
          </p:cNvSpPr>
          <p:nvPr/>
        </p:nvSpPr>
        <p:spPr>
          <a:xfrm>
            <a:off x="1285498" y="4929855"/>
            <a:ext cx="9860611" cy="116586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a:t>Richard Lander</a:t>
            </a:r>
          </a:p>
        </p:txBody>
      </p:sp>
      <p:sp>
        <p:nvSpPr>
          <p:cNvPr id="4" name="Rectangle: Rounded Corners 3">
            <a:extLst>
              <a:ext uri="{FF2B5EF4-FFF2-40B4-BE49-F238E27FC236}">
                <a16:creationId xmlns:a16="http://schemas.microsoft.com/office/drawing/2014/main" id="{82A1AB1E-6186-4703-A416-66BF7BF9A398}"/>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344057899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9461012" cy="9971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Microsoft </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Sponsorship for </a:t>
            </a:r>
            <a:b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b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Open Source Projects</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3193471"/>
            <a:ext cx="7883995" cy="22775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nSpc>
                <a:spcPct val="90000"/>
              </a:lnSpc>
              <a:spcBef>
                <a:spcPts val="1200"/>
              </a:spcBef>
              <a:buSzPct val="90000"/>
              <a:defRPr/>
            </a:pPr>
            <a:r>
              <a:rPr lang="en-US" sz="2400" err="1">
                <a:gradFill>
                  <a:gsLst>
                    <a:gs pos="1250">
                      <a:srgbClr val="FFFFFF"/>
                    </a:gs>
                    <a:gs pos="100000">
                      <a:srgbClr val="FFFFFF"/>
                    </a:gs>
                  </a:gsLst>
                  <a:lin ang="5400000" scaled="0"/>
                </a:gradFill>
                <a:latin typeface="Segoe UI Semibold"/>
              </a:rPr>
              <a:t>gRPC</a:t>
            </a:r>
            <a:endParaRPr lang="en-US" sz="2400">
              <a:gradFill>
                <a:gsLst>
                  <a:gs pos="1250">
                    <a:srgbClr val="FFFFFF"/>
                  </a:gs>
                  <a:gs pos="100000">
                    <a:srgbClr val="FFFFFF"/>
                  </a:gs>
                </a:gsLst>
                <a:lin ang="5400000" scaled="0"/>
              </a:gradFill>
              <a:latin typeface="Segoe UI Semibold"/>
            </a:endParaRPr>
          </a:p>
          <a:p>
            <a:pPr lvl="0">
              <a:lnSpc>
                <a:spcPct val="90000"/>
              </a:lnSpc>
              <a:spcBef>
                <a:spcPts val="1200"/>
              </a:spcBef>
              <a:buSzPct val="90000"/>
              <a:defRPr/>
            </a:pPr>
            <a:endParaRPr lang="en-US" sz="2400">
              <a:gradFill>
                <a:gsLst>
                  <a:gs pos="1250">
                    <a:srgbClr val="FFFFFF"/>
                  </a:gs>
                  <a:gs pos="100000">
                    <a:srgbClr val="FFFFFF"/>
                  </a:gs>
                </a:gsLst>
                <a:lin ang="5400000" scaled="0"/>
              </a:gradFill>
              <a:latin typeface="Segoe UI Semibold"/>
            </a:endParaRPr>
          </a:p>
          <a:p>
            <a:pPr lvl="0">
              <a:lnSpc>
                <a:spcPct val="90000"/>
              </a:lnSpc>
              <a:spcBef>
                <a:spcPts val="1200"/>
              </a:spcBef>
              <a:buSzPct val="90000"/>
              <a:defRPr/>
            </a:pPr>
            <a:r>
              <a:rPr lang="en-US" sz="2400" err="1">
                <a:gradFill>
                  <a:gsLst>
                    <a:gs pos="1250">
                      <a:srgbClr val="FFFFFF"/>
                    </a:gs>
                    <a:gs pos="100000">
                      <a:srgbClr val="FFFFFF"/>
                    </a:gs>
                  </a:gsLst>
                  <a:lin ang="5400000" scaled="0"/>
                </a:gradFill>
                <a:latin typeface="Segoe UI Semibold"/>
              </a:rPr>
              <a:t>IdentityServer</a:t>
            </a:r>
            <a:endParaRPr lang="en-US" sz="2400">
              <a:gradFill>
                <a:gsLst>
                  <a:gs pos="1250">
                    <a:srgbClr val="FFFFFF"/>
                  </a:gs>
                  <a:gs pos="100000">
                    <a:srgbClr val="FFFFFF"/>
                  </a:gs>
                </a:gsLst>
                <a:lin ang="5400000" scaled="0"/>
              </a:gradFill>
              <a:latin typeface="Segoe UI Semibold"/>
            </a:endParaRPr>
          </a:p>
          <a:p>
            <a:pPr lvl="0">
              <a:lnSpc>
                <a:spcPct val="90000"/>
              </a:lnSpc>
              <a:spcBef>
                <a:spcPts val="1200"/>
              </a:spcBef>
              <a:buSzPct val="90000"/>
              <a:defRPr/>
            </a:pPr>
            <a:r>
              <a:rPr lang="en-US" sz="2400">
                <a:gradFill>
                  <a:gsLst>
                    <a:gs pos="1250">
                      <a:srgbClr val="FFFFFF"/>
                    </a:gs>
                    <a:gs pos="100000">
                      <a:srgbClr val="FFFFFF"/>
                    </a:gs>
                  </a:gsLst>
                  <a:lin ang="5400000" scaled="0"/>
                </a:gradFill>
                <a:latin typeface="Segoe UI Semibold"/>
              </a:rPr>
              <a:t> </a:t>
            </a:r>
          </a:p>
          <a:p>
            <a:pPr lvl="0">
              <a:lnSpc>
                <a:spcPct val="90000"/>
              </a:lnSpc>
              <a:spcBef>
                <a:spcPts val="1200"/>
              </a:spcBef>
              <a:buSzPct val="90000"/>
              <a:defRPr/>
            </a:pPr>
            <a:r>
              <a:rPr lang="en-US" sz="2400" err="1">
                <a:gradFill>
                  <a:gsLst>
                    <a:gs pos="1250">
                      <a:srgbClr val="FFFFFF"/>
                    </a:gs>
                    <a:gs pos="100000">
                      <a:srgbClr val="FFFFFF"/>
                    </a:gs>
                  </a:gsLst>
                  <a:lin ang="5400000" scaled="0"/>
                </a:gradFill>
                <a:latin typeface="Segoe UI Semibold"/>
              </a:rPr>
              <a:t>Swashbuckle</a:t>
            </a:r>
            <a:endParaRPr kumimoji="0" lang="en-US" sz="24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636782" y="5394149"/>
            <a:ext cx="8031715" cy="572464"/>
          </a:xfrm>
          <a:prstGeom prst="rect">
            <a:avLst/>
          </a:prstGeom>
          <a:noFill/>
        </p:spPr>
        <p:txBody>
          <a:bodyPr wrap="square" lIns="182880" tIns="146304" rIns="182880" bIns="146304" rtlCol="0">
            <a:spAutoFit/>
          </a:bodyPr>
          <a:lstStyle/>
          <a:p>
            <a:pPr lvl="0">
              <a:lnSpc>
                <a:spcPct val="90000"/>
              </a:lnSpc>
              <a:spcAft>
                <a:spcPts val="600"/>
              </a:spcAft>
              <a:defRPr/>
            </a:pPr>
            <a:r>
              <a:rPr lang="en-US" sz="2000">
                <a:solidFill>
                  <a:srgbClr val="FFC000"/>
                </a:solidFill>
              </a:rPr>
              <a:t>github.com/</a:t>
            </a:r>
            <a:r>
              <a:rPr lang="en-US" sz="2000" err="1">
                <a:solidFill>
                  <a:srgbClr val="FFC000"/>
                </a:solidFill>
              </a:rPr>
              <a:t>domaindrivendev</a:t>
            </a:r>
            <a:r>
              <a:rPr lang="en-US" sz="2000">
                <a:solidFill>
                  <a:srgbClr val="FFC000"/>
                </a:solidFill>
              </a:rPr>
              <a:t>/</a:t>
            </a:r>
            <a:r>
              <a:rPr lang="en-US" sz="2000" err="1">
                <a:solidFill>
                  <a:srgbClr val="FFC000"/>
                </a:solidFill>
              </a:rPr>
              <a:t>swashbuckle</a:t>
            </a:r>
            <a:endParaRPr kumimoji="0" lang="en-US" sz="2000" b="0" i="0" u="none" strike="noStrike" kern="1200" cap="none" spc="0" normalizeH="0" baseline="0" noProof="0">
              <a:ln>
                <a:noFill/>
              </a:ln>
              <a:solidFill>
                <a:srgbClr val="FFC000"/>
              </a:solidFill>
              <a:effectLst/>
              <a:uLnTx/>
              <a:uFillTx/>
              <a:latin typeface="Segoe UI"/>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sp>
        <p:nvSpPr>
          <p:cNvPr id="6" name="TextBox 5">
            <a:extLst>
              <a:ext uri="{FF2B5EF4-FFF2-40B4-BE49-F238E27FC236}">
                <a16:creationId xmlns:a16="http://schemas.microsoft.com/office/drawing/2014/main" id="{96F9090D-811A-41C8-B822-6D372335D9CB}"/>
              </a:ext>
            </a:extLst>
          </p:cNvPr>
          <p:cNvSpPr txBox="1"/>
          <p:nvPr/>
        </p:nvSpPr>
        <p:spPr>
          <a:xfrm>
            <a:off x="1636782" y="4440837"/>
            <a:ext cx="8031715" cy="572464"/>
          </a:xfrm>
          <a:prstGeom prst="rect">
            <a:avLst/>
          </a:prstGeom>
          <a:noFill/>
        </p:spPr>
        <p:txBody>
          <a:bodyPr wrap="square" lIns="182880" tIns="146304" rIns="182880" bIns="146304" rtlCol="0">
            <a:spAutoFit/>
          </a:bodyPr>
          <a:lstStyle/>
          <a:p>
            <a:pPr lvl="0">
              <a:lnSpc>
                <a:spcPct val="90000"/>
              </a:lnSpc>
              <a:spcAft>
                <a:spcPts val="600"/>
              </a:spcAft>
              <a:defRPr/>
            </a:pPr>
            <a:r>
              <a:rPr lang="en-US" sz="2000">
                <a:solidFill>
                  <a:srgbClr val="FFC000"/>
                </a:solidFill>
              </a:rPr>
              <a:t>github.com/</a:t>
            </a:r>
            <a:r>
              <a:rPr lang="en-US" sz="2000" err="1">
                <a:solidFill>
                  <a:srgbClr val="FFC000"/>
                </a:solidFill>
              </a:rPr>
              <a:t>identityserver</a:t>
            </a:r>
            <a:endParaRPr lang="en-US" sz="2000">
              <a:solidFill>
                <a:srgbClr val="FFC000"/>
              </a:solidFill>
            </a:endParaRPr>
          </a:p>
        </p:txBody>
      </p:sp>
      <p:sp>
        <p:nvSpPr>
          <p:cNvPr id="7" name="TextBox 6">
            <a:extLst>
              <a:ext uri="{FF2B5EF4-FFF2-40B4-BE49-F238E27FC236}">
                <a16:creationId xmlns:a16="http://schemas.microsoft.com/office/drawing/2014/main" id="{0765719E-D53B-4B07-92EF-0FA6CCDBE7E4}"/>
              </a:ext>
            </a:extLst>
          </p:cNvPr>
          <p:cNvSpPr txBox="1"/>
          <p:nvPr/>
        </p:nvSpPr>
        <p:spPr>
          <a:xfrm>
            <a:off x="1636782" y="3516012"/>
            <a:ext cx="8031715" cy="572464"/>
          </a:xfrm>
          <a:prstGeom prst="rect">
            <a:avLst/>
          </a:prstGeom>
          <a:noFill/>
        </p:spPr>
        <p:txBody>
          <a:bodyPr wrap="square" lIns="182880" tIns="146304" rIns="182880" bIns="146304" rtlCol="0">
            <a:spAutoFit/>
          </a:bodyPr>
          <a:lstStyle/>
          <a:p>
            <a:pPr lvl="0">
              <a:lnSpc>
                <a:spcPct val="90000"/>
              </a:lnSpc>
              <a:spcAft>
                <a:spcPts val="600"/>
              </a:spcAft>
              <a:defRPr/>
            </a:pPr>
            <a:r>
              <a:rPr lang="en-US" sz="2000">
                <a:solidFill>
                  <a:srgbClr val="FFC000"/>
                </a:solidFill>
              </a:rPr>
              <a:t>github.com/</a:t>
            </a:r>
            <a:r>
              <a:rPr lang="en-US" sz="2000" err="1">
                <a:solidFill>
                  <a:srgbClr val="FFC000"/>
                </a:solidFill>
              </a:rPr>
              <a:t>grpc</a:t>
            </a:r>
            <a:endParaRPr lang="en-US" sz="2000">
              <a:solidFill>
                <a:srgbClr val="FFC000"/>
              </a:solidFill>
            </a:endParaRPr>
          </a:p>
        </p:txBody>
      </p:sp>
    </p:spTree>
    <p:extLst>
      <p:ext uri="{BB962C8B-B14F-4D97-AF65-F5344CB8AC3E}">
        <p14:creationId xmlns:p14="http://schemas.microsoft.com/office/powerpoint/2010/main" val="2971941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2.70833E-6 3.7037E-7 L -2.708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8.33333E-7 -1.11111E-6 L 8.33333E-7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par>
                          <p:cTn id="23" fill="hold">
                            <p:stCondLst>
                              <p:cond delay="700"/>
                            </p:stCondLst>
                            <p:childTnLst>
                              <p:par>
                                <p:cTn id="24" presetID="1"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par>
                          <p:cTn id="26" fill="hold">
                            <p:stCondLst>
                              <p:cond delay="700"/>
                            </p:stCondLst>
                            <p:childTnLst>
                              <p:par>
                                <p:cTn id="27" presetID="1"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.NET 5</a:t>
            </a:r>
          </a:p>
        </p:txBody>
      </p:sp>
    </p:spTree>
    <p:extLst>
      <p:ext uri="{BB962C8B-B14F-4D97-AF65-F5344CB8AC3E}">
        <p14:creationId xmlns:p14="http://schemas.microsoft.com/office/powerpoint/2010/main" val="406298153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4336CA-F27E-4096-8C5F-59F5FF433EAB}"/>
              </a:ext>
            </a:extLst>
          </p:cNvPr>
          <p:cNvGrpSpPr/>
          <p:nvPr/>
        </p:nvGrpSpPr>
        <p:grpSpPr>
          <a:xfrm>
            <a:off x="7724929" y="2536649"/>
            <a:ext cx="2822415" cy="2853609"/>
            <a:chOff x="7724929" y="3785344"/>
            <a:chExt cx="2822415" cy="2379947"/>
          </a:xfrm>
        </p:grpSpPr>
        <p:grpSp>
          <p:nvGrpSpPr>
            <p:cNvPr id="25" name="Group 2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32" name="Rectangle 31">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3" name="TextBox 32">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29" name="TextBox 28">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1" name="TextBox 30">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4" name="Group 3">
            <a:extLst>
              <a:ext uri="{FF2B5EF4-FFF2-40B4-BE49-F238E27FC236}">
                <a16:creationId xmlns:a16="http://schemas.microsoft.com/office/drawing/2014/main" id="{20D04021-C205-4FC8-A407-C57E977260F1}"/>
              </a:ext>
            </a:extLst>
          </p:cNvPr>
          <p:cNvGrpSpPr/>
          <p:nvPr/>
        </p:nvGrpSpPr>
        <p:grpSpPr>
          <a:xfrm>
            <a:off x="1828954" y="2535442"/>
            <a:ext cx="2827243" cy="2854816"/>
            <a:chOff x="1828954" y="3784137"/>
            <a:chExt cx="2827243" cy="2379949"/>
          </a:xfrm>
        </p:grpSpPr>
        <p:grpSp>
          <p:nvGrpSpPr>
            <p:cNvPr id="23" name="Group 22">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37" name="Rectangle 36">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26" name="TextBox 25">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27" name="TextBox 26">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5" name="Group 4">
            <a:extLst>
              <a:ext uri="{FF2B5EF4-FFF2-40B4-BE49-F238E27FC236}">
                <a16:creationId xmlns:a16="http://schemas.microsoft.com/office/drawing/2014/main" id="{08D4A35D-CCFB-4AC0-A964-1DE2E09F5BC9}"/>
              </a:ext>
            </a:extLst>
          </p:cNvPr>
          <p:cNvGrpSpPr/>
          <p:nvPr/>
        </p:nvGrpSpPr>
        <p:grpSpPr>
          <a:xfrm>
            <a:off x="4780274" y="2535442"/>
            <a:ext cx="2822415" cy="2379949"/>
            <a:chOff x="4773470" y="3784137"/>
            <a:chExt cx="2822415" cy="2379949"/>
          </a:xfrm>
        </p:grpSpPr>
        <p:sp>
          <p:nvSpPr>
            <p:cNvPr id="41" name="Rectangle 40">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3" name="TextBox 42">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44" name="TextBox 43">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45" name="TextBox 44">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grpSp>
        <p:nvGrpSpPr>
          <p:cNvPr id="3" name="Group 2">
            <a:extLst>
              <a:ext uri="{FF2B5EF4-FFF2-40B4-BE49-F238E27FC236}">
                <a16:creationId xmlns:a16="http://schemas.microsoft.com/office/drawing/2014/main" id="{06240AFE-6100-4F20-A64A-9A8835B07E62}"/>
              </a:ext>
            </a:extLst>
          </p:cNvPr>
          <p:cNvGrpSpPr/>
          <p:nvPr/>
        </p:nvGrpSpPr>
        <p:grpSpPr>
          <a:xfrm>
            <a:off x="4792367" y="2524597"/>
            <a:ext cx="2817909" cy="2865661"/>
            <a:chOff x="4782134" y="3784137"/>
            <a:chExt cx="2817909" cy="2379949"/>
          </a:xfrm>
        </p:grpSpPr>
        <p:grpSp>
          <p:nvGrpSpPr>
            <p:cNvPr id="24" name="Group 23">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34" name="Rectangle 33">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28" name="TextBox 27">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0" name="TextBox 2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52" name="TextBox 51">
            <a:extLst>
              <a:ext uri="{FF2B5EF4-FFF2-40B4-BE49-F238E27FC236}">
                <a16:creationId xmlns:a16="http://schemas.microsoft.com/office/drawing/2014/main" id="{C289ADBF-71E7-4AFE-9ED9-A03757558A70}"/>
              </a:ext>
            </a:extLst>
          </p:cNvPr>
          <p:cNvSpPr txBox="1"/>
          <p:nvPr/>
        </p:nvSpPr>
        <p:spPr>
          <a:xfrm>
            <a:off x="1839187" y="4779517"/>
            <a:ext cx="8718390" cy="629003"/>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 name="TextBox 59">
            <a:extLst>
              <a:ext uri="{FF2B5EF4-FFF2-40B4-BE49-F238E27FC236}">
                <a16:creationId xmlns:a16="http://schemas.microsoft.com/office/drawing/2014/main" id="{6F1E0997-A3EE-4991-B45D-27CE7BFB84C8}"/>
              </a:ext>
            </a:extLst>
          </p:cNvPr>
          <p:cNvSpPr txBox="1"/>
          <p:nvPr/>
        </p:nvSpPr>
        <p:spPr>
          <a:xfrm>
            <a:off x="4770850" y="4792248"/>
            <a:ext cx="2831837" cy="598009"/>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54" name="Title 2">
            <a:extLst>
              <a:ext uri="{FF2B5EF4-FFF2-40B4-BE49-F238E27FC236}">
                <a16:creationId xmlns:a16="http://schemas.microsoft.com/office/drawing/2014/main" id="{CDAD8543-D3CB-44D0-BDDE-22D651AF2F84}"/>
              </a:ext>
            </a:extLst>
          </p:cNvPr>
          <p:cNvSpPr>
            <a:spLocks noGrp="1"/>
          </p:cNvSpPr>
          <p:nvPr>
            <p:ph type="title"/>
          </p:nvPr>
        </p:nvSpPr>
        <p:spPr>
          <a:xfrm>
            <a:off x="588263" y="511198"/>
            <a:ext cx="11018520" cy="615553"/>
          </a:xfrm>
        </p:spPr>
        <p:txBody>
          <a:bodyPr/>
          <a:lstStyle/>
          <a:p>
            <a:pPr algn="ctr"/>
            <a:r>
              <a:rPr lang="en-US" sz="6600" b="1">
                <a:latin typeface="+mn-lt"/>
                <a:cs typeface="Segoe UI"/>
              </a:rPr>
              <a:t>.NET 5</a:t>
            </a:r>
          </a:p>
        </p:txBody>
      </p:sp>
      <p:sp>
        <p:nvSpPr>
          <p:cNvPr id="46" name="Title 6">
            <a:extLst>
              <a:ext uri="{FF2B5EF4-FFF2-40B4-BE49-F238E27FC236}">
                <a16:creationId xmlns:a16="http://schemas.microsoft.com/office/drawing/2014/main" id="{8235AE60-7A0B-4C47-80FD-B66640636BB9}"/>
              </a:ext>
            </a:extLst>
          </p:cNvPr>
          <p:cNvSpPr txBox="1">
            <a:spLocks/>
          </p:cNvSpPr>
          <p:nvPr/>
        </p:nvSpPr>
        <p:spPr>
          <a:xfrm>
            <a:off x="269240" y="505815"/>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600" b="1">
                <a:latin typeface="+mn-lt"/>
              </a:rPr>
              <a:t>.NET</a:t>
            </a:r>
          </a:p>
        </p:txBody>
      </p:sp>
    </p:spTree>
    <p:extLst>
      <p:ext uri="{BB962C8B-B14F-4D97-AF65-F5344CB8AC3E}">
        <p14:creationId xmlns:p14="http://schemas.microsoft.com/office/powerpoint/2010/main" val="2950324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52"/>
                                        </p:tgtEl>
                                      </p:cBhvr>
                                    </p:animEffect>
                                    <p:set>
                                      <p:cBhvr>
                                        <p:cTn id="7" dur="1" fill="hold">
                                          <p:stCondLst>
                                            <p:cond delay="499"/>
                                          </p:stCondLst>
                                        </p:cTn>
                                        <p:tgtEl>
                                          <p:spTgt spid="52"/>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4.58333E-6 -1.48148E-6 L 0.24218 -0.00023 " pathEditMode="relative" rAng="0" ptsTypes="AA">
                                      <p:cBhvr>
                                        <p:cTn id="9" dur="2000" fill="hold"/>
                                        <p:tgtEl>
                                          <p:spTgt spid="4"/>
                                        </p:tgtEl>
                                        <p:attrNameLst>
                                          <p:attrName>ppt_x</p:attrName>
                                          <p:attrName>ppt_y</p:attrName>
                                        </p:attrNameLst>
                                      </p:cBhvr>
                                      <p:rCtr x="12109" y="-23"/>
                                    </p:animMotion>
                                  </p:childTnLst>
                                </p:cTn>
                              </p:par>
                              <p:par>
                                <p:cTn id="10" presetID="42" presetClass="path" presetSubtype="0" accel="50000" decel="50000" fill="hold" nodeType="withEffect">
                                  <p:stCondLst>
                                    <p:cond delay="0"/>
                                  </p:stCondLst>
                                  <p:childTnLst>
                                    <p:animMotion origin="layout" path="M 1.04167E-6 -2.96296E-6 L -0.24128 -2.96296E-6 " pathEditMode="relative" rAng="0" ptsTypes="AA">
                                      <p:cBhvr>
                                        <p:cTn id="11" dur="2000" fill="hold"/>
                                        <p:tgtEl>
                                          <p:spTgt spid="2"/>
                                        </p:tgtEl>
                                        <p:attrNameLst>
                                          <p:attrName>ppt_x</p:attrName>
                                          <p:attrName>ppt_y</p:attrName>
                                        </p:attrNameLst>
                                      </p:cBhvr>
                                      <p:rCtr x="-12070" y="0"/>
                                    </p:animMotion>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xit" presetSubtype="0" fill="hold" grpId="0" nodeType="withEffect">
                                  <p:stCondLst>
                                    <p:cond delay="0"/>
                                  </p:stCondLst>
                                  <p:childTnLst>
                                    <p:animEffect transition="out" filter="fade">
                                      <p:cBhvr>
                                        <p:cTn id="17" dur="500"/>
                                        <p:tgtEl>
                                          <p:spTgt spid="46"/>
                                        </p:tgtEl>
                                      </p:cBhvr>
                                    </p:animEffect>
                                    <p:set>
                                      <p:cBhvr>
                                        <p:cTn id="18" dur="1" fill="hold">
                                          <p:stCondLst>
                                            <p:cond delay="499"/>
                                          </p:stCondLst>
                                        </p:cTn>
                                        <p:tgtEl>
                                          <p:spTgt spid="46"/>
                                        </p:tgtEl>
                                        <p:attrNameLst>
                                          <p:attrName>style.visibility</p:attrName>
                                        </p:attrNameLst>
                                      </p:cBhvr>
                                      <p:to>
                                        <p:strVal val="hidden"/>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par>
                                <p:cTn id="23" presetID="10" presetClass="exit" presetSubtype="0" fill="hold"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p:bldP spid="4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p:txBody>
          <a:bodyPr/>
          <a:lstStyle/>
          <a:p>
            <a:r>
              <a:rPr lang="en-US"/>
              <a:t>.NET Schedule</a:t>
            </a:r>
          </a:p>
        </p:txBody>
      </p:sp>
      <p:sp>
        <p:nvSpPr>
          <p:cNvPr id="2" name="Text Placeholder 1">
            <a:extLst>
              <a:ext uri="{FF2B5EF4-FFF2-40B4-BE49-F238E27FC236}">
                <a16:creationId xmlns:a16="http://schemas.microsoft.com/office/drawing/2014/main" id="{FA9D1495-BD70-420A-9A4F-8DBE90E37993}"/>
              </a:ext>
            </a:extLst>
          </p:cNvPr>
          <p:cNvSpPr>
            <a:spLocks noGrp="1"/>
          </p:cNvSpPr>
          <p:nvPr>
            <p:ph sz="quarter" idx="10"/>
          </p:nvPr>
        </p:nvSpPr>
        <p:spPr>
          <a:xfrm>
            <a:off x="584200" y="4044188"/>
            <a:ext cx="11018838" cy="1046440"/>
          </a:xfrm>
        </p:spPr>
        <p:txBody>
          <a:bodyPr/>
          <a:lstStyle/>
          <a:p>
            <a:pPr>
              <a:buFont typeface="Arial" panose="020B0604020202020204" pitchFamily="34" charset="0"/>
              <a:buChar char="•"/>
            </a:pPr>
            <a:r>
              <a:rPr lang="en-US" sz="2800">
                <a:latin typeface="+mn-lt"/>
              </a:rPr>
              <a:t>.NET Core 3.0 released today!</a:t>
            </a:r>
          </a:p>
          <a:p>
            <a:pPr>
              <a:buFont typeface="Arial" panose="020B0604020202020204" pitchFamily="34" charset="0"/>
              <a:buChar char="•"/>
            </a:pPr>
            <a:r>
              <a:rPr lang="en-US" sz="2800">
                <a:latin typeface="+mn-lt"/>
              </a:rPr>
              <a:t>.NET Core 3.1 = Long Term Support (LTS)</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Oval 4">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6" name="Oval 5">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TextBox 10">
            <a:extLst>
              <a:ext uri="{FF2B5EF4-FFF2-40B4-BE49-F238E27FC236}">
                <a16:creationId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2" name="Straight Connector 11">
            <a:extLst>
              <a:ext uri="{FF2B5EF4-FFF2-40B4-BE49-F238E27FC236}">
                <a16:creationId xmlns:a16="http://schemas.microsoft.com/office/drawing/2014/main" id="{3273BCCE-50F4-4F0C-95B9-FA7EF878CCEF}"/>
              </a:ext>
            </a:extLst>
          </p:cNvPr>
          <p:cNvCxnSpPr>
            <a:cxnSpLocks/>
            <a:stCxn id="5" idx="4"/>
            <a:endCxn id="11"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1">
            <a:extLst>
              <a:ext uri="{FF2B5EF4-FFF2-40B4-BE49-F238E27FC236}">
                <a16:creationId xmlns:a16="http://schemas.microsoft.com/office/drawing/2014/main" id="{D89459B0-2B1B-4887-8AE0-E9E3B499DC40}"/>
              </a:ext>
            </a:extLst>
          </p:cNvPr>
          <p:cNvSpPr txBox="1">
            <a:spLocks/>
          </p:cNvSpPr>
          <p:nvPr/>
        </p:nvSpPr>
        <p:spPr>
          <a:xfrm>
            <a:off x="584200" y="4996835"/>
            <a:ext cx="11018838" cy="152041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a:latin typeface="+mn-lt"/>
              </a:rPr>
              <a:t>.NET 5.0 release in November 2020</a:t>
            </a:r>
          </a:p>
          <a:p>
            <a:r>
              <a:rPr lang="en-US" sz="2800">
                <a:latin typeface="+mn-lt"/>
              </a:rPr>
              <a:t>Major releases every year, LTS for even numbered releases</a:t>
            </a:r>
          </a:p>
          <a:p>
            <a:r>
              <a:rPr lang="en-US" sz="2800">
                <a:latin typeface="+mn-lt"/>
              </a:rPr>
              <a:t>Predictable schedule, minor releases if needed</a:t>
            </a:r>
          </a:p>
        </p:txBody>
      </p:sp>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0" end="0"/>
                                            </p:txEl>
                                          </p:spTgt>
                                        </p:tgtEl>
                                        <p:attrNameLst>
                                          <p:attrName>style.visibility</p:attrName>
                                        </p:attrNameLst>
                                      </p:cBhvr>
                                      <p:to>
                                        <p:strVal val="visible"/>
                                      </p:to>
                                    </p:set>
                                    <p:animEffect transition="in" filter="fade">
                                      <p:cBhvr>
                                        <p:cTn id="40" dur="500"/>
                                        <p:tgtEl>
                                          <p:spTgt spid="2">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Effect transition="in" filter="fade">
                                      <p:cBhvr>
                                        <p:cTn id="43" dur="500"/>
                                        <p:tgtEl>
                                          <p:spTgt spid="2">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childTnLst>
                                </p:cTn>
                              </p:par>
                              <p:par>
                                <p:cTn id="48" presetID="42"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anim calcmode="lin" valueType="num">
                                      <p:cBhvr>
                                        <p:cTn id="51" dur="500" fill="hold"/>
                                        <p:tgtEl>
                                          <p:spTgt spid="30"/>
                                        </p:tgtEl>
                                        <p:attrNameLst>
                                          <p:attrName>ppt_x</p:attrName>
                                        </p:attrNameLst>
                                      </p:cBhvr>
                                      <p:tavLst>
                                        <p:tav tm="0">
                                          <p:val>
                                            <p:strVal val="#ppt_x"/>
                                          </p:val>
                                        </p:tav>
                                        <p:tav tm="100000">
                                          <p:val>
                                            <p:strVal val="#ppt_x"/>
                                          </p:val>
                                        </p:tav>
                                      </p:tavLst>
                                    </p:anim>
                                    <p:anim calcmode="lin" valueType="num">
                                      <p:cBhvr>
                                        <p:cTn id="52" dur="500" fill="hold"/>
                                        <p:tgtEl>
                                          <p:spTgt spid="30"/>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up)">
                                      <p:cBhvr>
                                        <p:cTn id="55" dur="500"/>
                                        <p:tgtEl>
                                          <p:spTgt spid="31"/>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anim calcmode="lin" valueType="num">
                                      <p:cBhvr>
                                        <p:cTn id="62" dur="500" fill="hold"/>
                                        <p:tgtEl>
                                          <p:spTgt spid="37"/>
                                        </p:tgtEl>
                                        <p:attrNameLst>
                                          <p:attrName>ppt_x</p:attrName>
                                        </p:attrNameLst>
                                      </p:cBhvr>
                                      <p:tavLst>
                                        <p:tav tm="0">
                                          <p:val>
                                            <p:strVal val="#ppt_x"/>
                                          </p:val>
                                        </p:tav>
                                        <p:tav tm="100000">
                                          <p:val>
                                            <p:strVal val="#ppt_x"/>
                                          </p:val>
                                        </p:tav>
                                      </p:tavLst>
                                    </p:anim>
                                    <p:anim calcmode="lin" valueType="num">
                                      <p:cBhvr>
                                        <p:cTn id="63" dur="500" fill="hold"/>
                                        <p:tgtEl>
                                          <p:spTgt spid="37"/>
                                        </p:tgtEl>
                                        <p:attrNameLst>
                                          <p:attrName>ppt_y</p:attrName>
                                        </p:attrNameLst>
                                      </p:cBhvr>
                                      <p:tavLst>
                                        <p:tav tm="0">
                                          <p:val>
                                            <p:strVal val="#ppt_y+.1"/>
                                          </p:val>
                                        </p:tav>
                                        <p:tav tm="100000">
                                          <p:val>
                                            <p:strVal val="#ppt_y"/>
                                          </p:val>
                                        </p:tav>
                                      </p:tavLst>
                                    </p:anim>
                                  </p:childTnLst>
                                </p:cTn>
                              </p:par>
                              <p:par>
                                <p:cTn id="64" presetID="22" presetClass="entr" presetSubtype="1"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up)">
                                      <p:cBhvr>
                                        <p:cTn id="66" dur="500"/>
                                        <p:tgtEl>
                                          <p:spTgt spid="38"/>
                                        </p:tgtEl>
                                      </p:cBhvr>
                                    </p:animEffec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par>
                                <p:cTn id="70" presetID="42"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anim calcmode="lin" valueType="num">
                                      <p:cBhvr>
                                        <p:cTn id="73" dur="500" fill="hold"/>
                                        <p:tgtEl>
                                          <p:spTgt spid="41"/>
                                        </p:tgtEl>
                                        <p:attrNameLst>
                                          <p:attrName>ppt_x</p:attrName>
                                        </p:attrNameLst>
                                      </p:cBhvr>
                                      <p:tavLst>
                                        <p:tav tm="0">
                                          <p:val>
                                            <p:strVal val="#ppt_x"/>
                                          </p:val>
                                        </p:tav>
                                        <p:tav tm="100000">
                                          <p:val>
                                            <p:strVal val="#ppt_x"/>
                                          </p:val>
                                        </p:tav>
                                      </p:tavLst>
                                    </p:anim>
                                    <p:anim calcmode="lin" valueType="num">
                                      <p:cBhvr>
                                        <p:cTn id="74" dur="500" fill="hold"/>
                                        <p:tgtEl>
                                          <p:spTgt spid="41"/>
                                        </p:tgtEl>
                                        <p:attrNameLst>
                                          <p:attrName>ppt_y</p:attrName>
                                        </p:attrNameLst>
                                      </p:cBhvr>
                                      <p:tavLst>
                                        <p:tav tm="0">
                                          <p:val>
                                            <p:strVal val="#ppt_y+.1"/>
                                          </p:val>
                                        </p:tav>
                                        <p:tav tm="100000">
                                          <p:val>
                                            <p:strVal val="#ppt_y"/>
                                          </p:val>
                                        </p:tav>
                                      </p:tavLst>
                                    </p:anim>
                                  </p:childTnLst>
                                </p:cTn>
                              </p:par>
                              <p:par>
                                <p:cTn id="75" presetID="22" presetClass="entr" presetSubtype="1"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500"/>
                                        <p:tgtEl>
                                          <p:spTgt spid="42"/>
                                        </p:tgtEl>
                                      </p:cBhvr>
                                    </p:animEffec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42"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anim calcmode="lin" valueType="num">
                                      <p:cBhvr>
                                        <p:cTn id="84" dur="500" fill="hold"/>
                                        <p:tgtEl>
                                          <p:spTgt spid="44"/>
                                        </p:tgtEl>
                                        <p:attrNameLst>
                                          <p:attrName>ppt_x</p:attrName>
                                        </p:attrNameLst>
                                      </p:cBhvr>
                                      <p:tavLst>
                                        <p:tav tm="0">
                                          <p:val>
                                            <p:strVal val="#ppt_x"/>
                                          </p:val>
                                        </p:tav>
                                        <p:tav tm="100000">
                                          <p:val>
                                            <p:strVal val="#ppt_x"/>
                                          </p:val>
                                        </p:tav>
                                      </p:tavLst>
                                    </p:anim>
                                    <p:anim calcmode="lin" valueType="num">
                                      <p:cBhvr>
                                        <p:cTn id="85" dur="500" fill="hold"/>
                                        <p:tgtEl>
                                          <p:spTgt spid="44"/>
                                        </p:tgtEl>
                                        <p:attrNameLst>
                                          <p:attrName>ppt_y</p:attrName>
                                        </p:attrNameLst>
                                      </p:cBhvr>
                                      <p:tavLst>
                                        <p:tav tm="0">
                                          <p:val>
                                            <p:strVal val="#ppt_y+.1"/>
                                          </p:val>
                                        </p:tav>
                                        <p:tav tm="100000">
                                          <p:val>
                                            <p:strVal val="#ppt_y"/>
                                          </p:val>
                                        </p:tav>
                                      </p:tavLst>
                                    </p:anim>
                                  </p:childTnLst>
                                </p:cTn>
                              </p:par>
                              <p:par>
                                <p:cTn id="86" presetID="22" presetClass="entr" presetSubtype="1"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up)">
                                      <p:cBhvr>
                                        <p:cTn id="88" dur="500"/>
                                        <p:tgtEl>
                                          <p:spTgt spid="4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7">
                                            <p:txEl>
                                              <p:pRg st="0" end="0"/>
                                            </p:txEl>
                                          </p:spTgt>
                                        </p:tgtEl>
                                        <p:attrNameLst>
                                          <p:attrName>style.visibility</p:attrName>
                                        </p:attrNameLst>
                                      </p:cBhvr>
                                      <p:to>
                                        <p:strVal val="visible"/>
                                      </p:to>
                                    </p:set>
                                    <p:animEffect transition="in" filter="fade">
                                      <p:cBhvr>
                                        <p:cTn id="91" dur="500"/>
                                        <p:tgtEl>
                                          <p:spTgt spid="2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xEl>
                                              <p:pRg st="1" end="1"/>
                                            </p:txEl>
                                          </p:spTgt>
                                        </p:tgtEl>
                                        <p:attrNameLst>
                                          <p:attrName>style.visibility</p:attrName>
                                        </p:attrNameLst>
                                      </p:cBhvr>
                                      <p:to>
                                        <p:strVal val="visible"/>
                                      </p:to>
                                    </p:set>
                                    <p:animEffect transition="in" filter="fade">
                                      <p:cBhvr>
                                        <p:cTn id="94" dur="500"/>
                                        <p:tgtEl>
                                          <p:spTgt spid="27">
                                            <p:txEl>
                                              <p:pRg st="1" end="1"/>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
                                            <p:txEl>
                                              <p:pRg st="2" end="2"/>
                                            </p:txEl>
                                          </p:spTgt>
                                        </p:tgtEl>
                                        <p:attrNameLst>
                                          <p:attrName>style.visibility</p:attrName>
                                        </p:attrNameLst>
                                      </p:cBhvr>
                                      <p:to>
                                        <p:strVal val="visible"/>
                                      </p:to>
                                    </p:set>
                                    <p:animEffect transition="in" filter="fade">
                                      <p:cBhvr>
                                        <p:cTn id="97"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p:bldP spid="13" grpId="0"/>
      <p:bldP spid="15" grpId="0"/>
      <p:bldP spid="30" grpId="0"/>
      <p:bldP spid="37" grpId="0"/>
      <p:bldP spid="41" grpId="0"/>
      <p:bldP spid="44" grpId="0"/>
      <p:bldP spid="27"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7" y="3768058"/>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chemeClr val="accent1"/>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32406" y="3480417"/>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5 </a:t>
                  </a:r>
                  <a:endParaRPr kumimoji="0" lang="en-US" sz="2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31235" y="3774150"/>
                <a:ext cx="9253607" cy="352942"/>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lumMod val="75000"/>
                      </a:srgbClr>
                    </a:solidFill>
                    <a:effectLst/>
                    <a:uLnTx/>
                    <a:uFillTx/>
                    <a:latin typeface="Segoe UI Semibold" panose="020B0702040204020203" pitchFamily="34" charset="0"/>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77"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.NET – A unified platform</a:t>
            </a:r>
          </a:p>
        </p:txBody>
      </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9" name="TextBox 8">
            <a:extLst>
              <a:ext uri="{FF2B5EF4-FFF2-40B4-BE49-F238E27FC236}">
                <a16:creationId xmlns:a16="http://schemas.microsoft.com/office/drawing/2014/main" id="{076346F8-3572-4340-A57F-2D381FB35FC3}"/>
              </a:ext>
            </a:extLst>
          </p:cNvPr>
          <p:cNvSpPr txBox="1"/>
          <p:nvPr/>
        </p:nvSpPr>
        <p:spPr>
          <a:xfrm>
            <a:off x="506132" y="2852682"/>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Windows Forms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UWP</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794064" y="2861479"/>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ASP.NET</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301720" y="2869973"/>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511771" y="2880516"/>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Unity</a:t>
            </a:r>
          </a:p>
        </p:txBody>
      </p:sp>
      <p:sp>
        <p:nvSpPr>
          <p:cNvPr id="65" name="TextBox 64">
            <a:extLst>
              <a:ext uri="{FF2B5EF4-FFF2-40B4-BE49-F238E27FC236}">
                <a16:creationId xmlns:a16="http://schemas.microsoft.com/office/drawing/2014/main" id="{B380F2DC-4682-4EB6-BD5C-4C8FFDC8A5E7}"/>
              </a:ext>
            </a:extLst>
          </p:cNvPr>
          <p:cNvSpPr txBox="1"/>
          <p:nvPr/>
        </p:nvSpPr>
        <p:spPr>
          <a:xfrm>
            <a:off x="2987344" y="2869973"/>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754907" y="2845184"/>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8023942" y="2852682"/>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.NET for Apache Spark</a:t>
            </a:r>
          </a:p>
        </p:txBody>
      </p:sp>
      <p:grpSp>
        <p:nvGrpSpPr>
          <p:cNvPr id="13" name="Group 12">
            <a:extLst>
              <a:ext uri="{FF2B5EF4-FFF2-40B4-BE49-F238E27FC236}">
                <a16:creationId xmlns:a16="http://schemas.microsoft.com/office/drawing/2014/main" id="{724766AD-C6A7-4F63-A3E1-0DCA92453930}"/>
              </a:ext>
            </a:extLst>
          </p:cNvPr>
          <p:cNvGrpSpPr/>
          <p:nvPr/>
        </p:nvGrpSpPr>
        <p:grpSpPr>
          <a:xfrm>
            <a:off x="9273271" y="1683299"/>
            <a:ext cx="2357651" cy="4579563"/>
            <a:chOff x="9273271" y="1683299"/>
            <a:chExt cx="2357651" cy="4579563"/>
          </a:xfrm>
        </p:grpSpPr>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86273" y="5383990"/>
                  <a:ext cx="424982" cy="524549"/>
                </a:xfrm>
                <a:prstGeom prst="rect">
                  <a:avLst/>
                </a:prstGeom>
              </p:spPr>
            </p:pic>
            <p:sp>
              <p:nvSpPr>
                <p:cNvPr id="58" name="TextBox 57">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11">
                <a:alphaModFix/>
              </a:blip>
              <a:stretch>
                <a:fillRect/>
              </a:stretch>
            </p:blipFill>
            <p:spPr>
              <a:xfrm>
                <a:off x="9602981" y="4275303"/>
                <a:ext cx="563942" cy="554098"/>
              </a:xfrm>
              <a:prstGeom prst="rect">
                <a:avLst/>
              </a:prstGeom>
              <a:noFill/>
              <a:ln>
                <a:noFill/>
              </a:ln>
            </p:spPr>
          </p:pic>
        </p:grpSp>
        <p:pic>
          <p:nvPicPr>
            <p:cNvPr id="11" name="Graphic 10">
              <a:extLst>
                <a:ext uri="{FF2B5EF4-FFF2-40B4-BE49-F238E27FC236}">
                  <a16:creationId xmlns:a16="http://schemas.microsoft.com/office/drawing/2014/main" id="{B66ED8C2-1CB4-451B-9E2E-8EF03120F6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87123" y="2311706"/>
              <a:ext cx="588010" cy="588010"/>
            </a:xfrm>
            <a:prstGeom prst="rect">
              <a:avLst/>
            </a:prstGeom>
          </p:spPr>
        </p:pic>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25748" y="3249407"/>
              <a:ext cx="720702" cy="720702"/>
            </a:xfrm>
            <a:prstGeom prst="rect">
              <a:avLst/>
            </a:prstGeom>
          </p:spPr>
        </p:pic>
      </p:grpSp>
    </p:spTree>
    <p:extLst>
      <p:ext uri="{BB962C8B-B14F-4D97-AF65-F5344CB8AC3E}">
        <p14:creationId xmlns:p14="http://schemas.microsoft.com/office/powerpoint/2010/main" val="4242597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5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250"/>
                                        <p:tgtEl>
                                          <p:spTgt spid="6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250"/>
                                        <p:tgtEl>
                                          <p:spTgt spid="5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25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250"/>
                                        <p:tgtEl>
                                          <p:spTgt spid="64"/>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250"/>
                                        <p:tgtEl>
                                          <p:spTgt spid="7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250"/>
                                        <p:tgtEl>
                                          <p:spTgt spid="65"/>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250"/>
                                        <p:tgtEl>
                                          <p:spTgt spid="7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250"/>
                                        <p:tgtEl>
                                          <p:spTgt spid="85"/>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250"/>
                                        <p:tgtEl>
                                          <p:spTgt spid="8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250"/>
                                        <p:tgtEl>
                                          <p:spTgt spid="86"/>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250"/>
                                        <p:tgtEl>
                                          <p:spTgt spid="5"/>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2" grpId="0"/>
      <p:bldP spid="63" grpId="0"/>
      <p:bldP spid="64" grpId="0"/>
      <p:bldP spid="65" grpId="0"/>
      <p:bldP spid="85" grpId="0"/>
      <p:bldP spid="8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908406"/>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912314"/>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912314"/>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910805"/>
            <a:ext cx="11276838" cy="1280160"/>
          </a:xfrm>
          <a:prstGeom prst="rect">
            <a:avLst/>
          </a:prstGeom>
        </p:spPr>
      </p:pic>
      <p:grpSp>
        <p:nvGrpSpPr>
          <p:cNvPr id="31" name="Group 30"/>
          <p:cNvGrpSpPr/>
          <p:nvPr/>
        </p:nvGrpSpPr>
        <p:grpSpPr>
          <a:xfrm>
            <a:off x="275840" y="2483035"/>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2483035"/>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2483035"/>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2483035"/>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2483035"/>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2483035"/>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2483035"/>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845652"/>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Download .NET Core 3.0 Today!</a:t>
            </a:r>
            <a:endParaRPr kumimoji="0" lang="en-US" sz="5333" b="0" i="0" u="none" strike="noStrike" kern="1200" cap="none" spc="-100" normalizeH="0" baseline="0" noProof="0">
              <a:ln w="3175">
                <a:noFill/>
              </a:ln>
              <a:solidFill>
                <a:schemeClr val="tx1"/>
              </a:solidFill>
              <a:effectLst/>
              <a:uLnTx/>
              <a:uFillTx/>
              <a:latin typeface="Segoe UI Semibold" panose="020B0702040204020203" pitchFamily="34" charset="0"/>
              <a:ea typeface="+mn-ea"/>
              <a:cs typeface="Segoe UI" pitchFamily="34" charset="0"/>
            </a:endParaRPr>
          </a:p>
        </p:txBody>
      </p:sp>
      <p:sp>
        <p:nvSpPr>
          <p:cNvPr id="40" name="TextBox 39">
            <a:extLst>
              <a:ext uri="{FF2B5EF4-FFF2-40B4-BE49-F238E27FC236}">
                <a16:creationId xmlns:a16="http://schemas.microsoft.com/office/drawing/2014/main" id="{FE90C2D8-02F8-4A05-AA11-02E28CFD1E2E}"/>
              </a:ext>
            </a:extLst>
          </p:cNvPr>
          <p:cNvSpPr txBox="1"/>
          <p:nvPr/>
        </p:nvSpPr>
        <p:spPr>
          <a:xfrm>
            <a:off x="0" y="1696530"/>
            <a:ext cx="1219199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2400">
                <a:solidFill>
                  <a:srgbClr val="FFC000"/>
                </a:solidFill>
                <a:latin typeface="Segoe UI"/>
              </a:rPr>
              <a:t>visualstudio.com/downloads</a:t>
            </a:r>
            <a:endParaRPr kumimoji="0" lang="en-US" sz="2400" b="0" i="0" u="none" strike="noStrike" kern="1200" cap="none" spc="0" normalizeH="0" baseline="0" noProof="0">
              <a:ln>
                <a:noFill/>
              </a:ln>
              <a:solidFill>
                <a:srgbClr val="FFC000"/>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AC0360C4-A238-490F-B2D0-A9C6BEE09BF6}"/>
              </a:ext>
            </a:extLst>
          </p:cNvPr>
          <p:cNvSpPr txBox="1"/>
          <p:nvPr/>
        </p:nvSpPr>
        <p:spPr>
          <a:xfrm>
            <a:off x="-1838" y="1254017"/>
            <a:ext cx="1219199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a:t>
            </a:r>
          </a:p>
        </p:txBody>
      </p:sp>
    </p:spTree>
    <p:extLst>
      <p:ext uri="{BB962C8B-B14F-4D97-AF65-F5344CB8AC3E}">
        <p14:creationId xmlns:p14="http://schemas.microsoft.com/office/powerpoint/2010/main" val="67459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1"/>
                                        </p:tgtEl>
                                        <p:attrNameLst>
                                          <p:attrName>style.visibility</p:attrName>
                                        </p:attrNameLst>
                                      </p:cBhvr>
                                      <p:to>
                                        <p:strVal val="visible"/>
                                      </p:to>
                                    </p:set>
                                  </p:childTnLst>
                                </p:cTn>
                              </p:par>
                            </p:childTnLst>
                          </p:cTn>
                        </p:par>
                        <p:par>
                          <p:cTn id="10" fill="hold">
                            <p:stCondLst>
                              <p:cond delay="0"/>
                            </p:stCondLst>
                            <p:childTnLst>
                              <p:par>
                                <p:cTn id="11" presetID="22" presetClass="entr" presetSubtype="2" fill="hold" nodeType="after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par>
                          <p:cTn id="18" fill="hold">
                            <p:stCondLst>
                              <p:cond delay="1250"/>
                            </p:stCondLst>
                            <p:childTnLst>
                              <p:par>
                                <p:cTn id="19" presetID="22" presetClass="entr" presetSubtype="4"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250"/>
                                        <p:tgtEl>
                                          <p:spTgt spid="32"/>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250"/>
                                        <p:tgtEl>
                                          <p:spTgt spid="33"/>
                                        </p:tgtEl>
                                      </p:cBhvr>
                                    </p:animEffect>
                                  </p:childTnLst>
                                </p:cTn>
                              </p:par>
                            </p:childTnLst>
                          </p:cTn>
                        </p:par>
                        <p:par>
                          <p:cTn id="34" fill="hold">
                            <p:stCondLst>
                              <p:cond delay="2750"/>
                            </p:stCondLst>
                            <p:childTnLst>
                              <p:par>
                                <p:cTn id="35" presetID="22" presetClass="entr" presetSubtype="4"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par>
                          <p:cTn id="38" fill="hold">
                            <p:stCondLst>
                              <p:cond delay="3250"/>
                            </p:stCondLst>
                            <p:childTnLst>
                              <p:par>
                                <p:cTn id="39" presetID="10" presetClass="entr" presetSubtype="0" fill="hold"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250"/>
                                        <p:tgtEl>
                                          <p:spTgt spid="34"/>
                                        </p:tgtEl>
                                      </p:cBhvr>
                                    </p:animEffect>
                                  </p:childTnLst>
                                </p:cTn>
                              </p:par>
                            </p:childTnLst>
                          </p:cTn>
                        </p:par>
                        <p:par>
                          <p:cTn id="42" fill="hold">
                            <p:stCondLst>
                              <p:cond delay="3500"/>
                            </p:stCondLst>
                            <p:childTnLst>
                              <p:par>
                                <p:cTn id="43" presetID="22" presetClass="entr" presetSubtype="4"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250"/>
                                        <p:tgtEl>
                                          <p:spTgt spid="35"/>
                                        </p:tgtEl>
                                      </p:cBhvr>
                                    </p:animEffect>
                                  </p:childTnLst>
                                </p:cTn>
                              </p:par>
                            </p:childTnLst>
                          </p:cTn>
                        </p:par>
                        <p:par>
                          <p:cTn id="50" fill="hold">
                            <p:stCondLst>
                              <p:cond delay="4250"/>
                            </p:stCondLst>
                            <p:childTnLst>
                              <p:par>
                                <p:cTn id="51" presetID="22" presetClass="entr" presetSubtype="4"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down)">
                                      <p:cBhvr>
                                        <p:cTn id="53" dur="500"/>
                                        <p:tgtEl>
                                          <p:spTgt spid="8"/>
                                        </p:tgtEl>
                                      </p:cBhvr>
                                    </p:animEffect>
                                  </p:childTnLst>
                                </p:cTn>
                              </p:par>
                            </p:childTnLst>
                          </p:cTn>
                        </p:par>
                        <p:par>
                          <p:cTn id="54" fill="hold">
                            <p:stCondLst>
                              <p:cond delay="4750"/>
                            </p:stCondLst>
                            <p:childTnLst>
                              <p:par>
                                <p:cTn id="55" presetID="10" presetClass="entr" presetSubtype="0" fill="hold"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250"/>
                                        <p:tgtEl>
                                          <p:spTgt spid="36"/>
                                        </p:tgtEl>
                                      </p:cBhvr>
                                    </p:animEffect>
                                  </p:childTnLst>
                                </p:cTn>
                              </p:par>
                            </p:childTnLst>
                          </p:cTn>
                        </p:par>
                        <p:par>
                          <p:cTn id="58" fill="hold">
                            <p:stCondLst>
                              <p:cond delay="5000"/>
                            </p:stCondLst>
                            <p:childTnLst>
                              <p:par>
                                <p:cTn id="59" presetID="22" presetClass="entr" presetSubtype="8" fill="hold"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left)">
                                      <p:cBhvr>
                                        <p:cTn id="61" dur="500"/>
                                        <p:tgtEl>
                                          <p:spTgt spid="9"/>
                                        </p:tgtEl>
                                      </p:cBhvr>
                                    </p:animEffect>
                                  </p:childTnLst>
                                </p:cTn>
                              </p:par>
                            </p:childTnLst>
                          </p:cTn>
                        </p:par>
                        <p:par>
                          <p:cTn id="62" fill="hold">
                            <p:stCondLst>
                              <p:cond delay="5500"/>
                            </p:stCondLst>
                            <p:childTnLst>
                              <p:par>
                                <p:cTn id="63" presetID="10" presetClass="entr" presetSubtype="0" fill="hold" nodeType="after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2AA190C-23F7-42EB-A377-9D58CA2D07D7}"/>
              </a:ext>
            </a:extLst>
          </p:cNvPr>
          <p:cNvSpPr>
            <a:spLocks noGrp="1"/>
          </p:cNvSpPr>
          <p:nvPr>
            <p:ph type="title"/>
          </p:nvPr>
        </p:nvSpPr>
        <p:spPr/>
        <p:txBody>
          <a:bodyPr/>
          <a:lstStyle/>
          <a:p>
            <a:r>
              <a:rPr lang="en-US"/>
              <a:t>.NET Growth Continues</a:t>
            </a:r>
          </a:p>
        </p:txBody>
      </p:sp>
      <p:pic>
        <p:nvPicPr>
          <p:cNvPr id="2" name="Picture 1">
            <a:extLst>
              <a:ext uri="{FF2B5EF4-FFF2-40B4-BE49-F238E27FC236}">
                <a16:creationId xmlns:a16="http://schemas.microsoft.com/office/drawing/2014/main" id="{61106837-EA9D-469C-BD5A-8D63D7BE303B}"/>
              </a:ext>
            </a:extLst>
          </p:cNvPr>
          <p:cNvPicPr>
            <a:picLocks noChangeAspect="1"/>
          </p:cNvPicPr>
          <p:nvPr/>
        </p:nvPicPr>
        <p:blipFill>
          <a:blip r:embed="rId3"/>
          <a:stretch>
            <a:fillRect/>
          </a:stretch>
        </p:blipFill>
        <p:spPr>
          <a:xfrm>
            <a:off x="12844019" y="2598429"/>
            <a:ext cx="5801535" cy="2553056"/>
          </a:xfrm>
          <a:prstGeom prst="rect">
            <a:avLst/>
          </a:prstGeom>
        </p:spPr>
      </p:pic>
      <p:grpSp>
        <p:nvGrpSpPr>
          <p:cNvPr id="4" name="Group 3">
            <a:extLst>
              <a:ext uri="{FF2B5EF4-FFF2-40B4-BE49-F238E27FC236}">
                <a16:creationId xmlns:a16="http://schemas.microsoft.com/office/drawing/2014/main" id="{670C6F87-1CF2-4465-BF42-2B11F485F6EF}"/>
              </a:ext>
            </a:extLst>
          </p:cNvPr>
          <p:cNvGrpSpPr/>
          <p:nvPr/>
        </p:nvGrpSpPr>
        <p:grpSpPr>
          <a:xfrm>
            <a:off x="799514" y="2274570"/>
            <a:ext cx="2126566" cy="3063383"/>
            <a:chOff x="799514" y="2274570"/>
            <a:chExt cx="2126566" cy="3063383"/>
          </a:xfrm>
        </p:grpSpPr>
        <p:sp>
          <p:nvSpPr>
            <p:cNvPr id="3" name="Oval 2">
              <a:extLst>
                <a:ext uri="{FF2B5EF4-FFF2-40B4-BE49-F238E27FC236}">
                  <a16:creationId xmlns:a16="http://schemas.microsoft.com/office/drawing/2014/main" id="{7FDD315D-563A-444E-932C-63AEEF5785D3}"/>
                </a:ext>
              </a:extLst>
            </p:cNvPr>
            <p:cNvSpPr/>
            <p:nvPr/>
          </p:nvSpPr>
          <p:spPr bwMode="auto">
            <a:xfrm>
              <a:off x="822960"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20A2547-7A14-4CEA-8338-989DA851CBE5}"/>
                </a:ext>
              </a:extLst>
            </p:cNvPr>
            <p:cNvSpPr/>
            <p:nvPr/>
          </p:nvSpPr>
          <p:spPr bwMode="auto">
            <a:xfrm>
              <a:off x="799514" y="2664017"/>
              <a:ext cx="2103120" cy="1073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b="1">
                  <a:gradFill>
                    <a:gsLst>
                      <a:gs pos="0">
                        <a:srgbClr val="FFFFFF"/>
                      </a:gs>
                      <a:gs pos="100000">
                        <a:srgbClr val="FFFFFF"/>
                      </a:gs>
                    </a:gsLst>
                    <a:lin ang="5400000" scaled="0"/>
                  </a:gradFill>
                  <a:ea typeface="Segoe UI" pitchFamily="34" charset="0"/>
                  <a:cs typeface="Segoe UI" pitchFamily="34" charset="0"/>
                </a:rPr>
                <a:t>&gt;1  </a:t>
              </a:r>
              <a:r>
                <a:rPr lang="en-US" sz="3200" b="1">
                  <a:gradFill>
                    <a:gsLst>
                      <a:gs pos="0">
                        <a:srgbClr val="FFFFFF"/>
                      </a:gs>
                      <a:gs pos="100000">
                        <a:srgbClr val="FFFFFF"/>
                      </a:gs>
                    </a:gsLst>
                    <a:lin ang="5400000" scaled="0"/>
                  </a:gradFill>
                  <a:ea typeface="Segoe UI" pitchFamily="34" charset="0"/>
                  <a:cs typeface="Segoe UI" pitchFamily="34" charset="0"/>
                </a:rPr>
                <a:t>million</a:t>
              </a:r>
            </a:p>
          </p:txBody>
        </p:sp>
        <p:sp>
          <p:nvSpPr>
            <p:cNvPr id="6" name="TextBox 5">
              <a:extLst>
                <a:ext uri="{FF2B5EF4-FFF2-40B4-BE49-F238E27FC236}">
                  <a16:creationId xmlns:a16="http://schemas.microsoft.com/office/drawing/2014/main" id="{1B7A4692-19C9-4843-B190-67DA48D0BAF7}"/>
                </a:ext>
              </a:extLst>
            </p:cNvPr>
            <p:cNvSpPr txBox="1"/>
            <p:nvPr/>
          </p:nvSpPr>
          <p:spPr>
            <a:xfrm>
              <a:off x="811237" y="4377690"/>
              <a:ext cx="210312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.NET Core developers</a:t>
              </a:r>
            </a:p>
          </p:txBody>
        </p:sp>
      </p:grpSp>
      <p:grpSp>
        <p:nvGrpSpPr>
          <p:cNvPr id="7" name="Group 6">
            <a:extLst>
              <a:ext uri="{FF2B5EF4-FFF2-40B4-BE49-F238E27FC236}">
                <a16:creationId xmlns:a16="http://schemas.microsoft.com/office/drawing/2014/main" id="{0BA9793B-C9B7-4DF6-A26C-335DED4745A1}"/>
              </a:ext>
            </a:extLst>
          </p:cNvPr>
          <p:cNvGrpSpPr/>
          <p:nvPr/>
        </p:nvGrpSpPr>
        <p:grpSpPr>
          <a:xfrm>
            <a:off x="4557743" y="2274570"/>
            <a:ext cx="2846070" cy="3059247"/>
            <a:chOff x="4557743" y="2274570"/>
            <a:chExt cx="2846070" cy="3059247"/>
          </a:xfrm>
        </p:grpSpPr>
        <p:sp>
          <p:nvSpPr>
            <p:cNvPr id="8" name="Oval 7">
              <a:extLst>
                <a:ext uri="{FF2B5EF4-FFF2-40B4-BE49-F238E27FC236}">
                  <a16:creationId xmlns:a16="http://schemas.microsoft.com/office/drawing/2014/main" id="{397191AF-C498-4978-99D0-4D86F4340C38}"/>
                </a:ext>
              </a:extLst>
            </p:cNvPr>
            <p:cNvSpPr/>
            <p:nvPr/>
          </p:nvSpPr>
          <p:spPr bwMode="auto">
            <a:xfrm>
              <a:off x="4902684"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29BA0300-81FA-464C-A69D-4C455D6E8B15}"/>
                </a:ext>
              </a:extLst>
            </p:cNvPr>
            <p:cNvSpPr/>
            <p:nvPr/>
          </p:nvSpPr>
          <p:spPr bwMode="auto">
            <a:xfrm>
              <a:off x="4902684" y="2693946"/>
              <a:ext cx="2103120" cy="1073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b="1">
                  <a:gradFill>
                    <a:gsLst>
                      <a:gs pos="0">
                        <a:srgbClr val="FFFFFF"/>
                      </a:gs>
                      <a:gs pos="100000">
                        <a:srgbClr val="FFFFFF"/>
                      </a:gs>
                    </a:gsLst>
                    <a:lin ang="5400000" scaled="0"/>
                  </a:gradFill>
                  <a:ea typeface="Segoe UI" pitchFamily="34" charset="0"/>
                  <a:cs typeface="Segoe UI" pitchFamily="34" charset="0"/>
                </a:rPr>
                <a:t>&gt;100</a:t>
              </a:r>
            </a:p>
            <a:p>
              <a:pPr algn="ctr" defTabSz="932472" fontAlgn="base">
                <a:lnSpc>
                  <a:spcPct val="90000"/>
                </a:lnSpc>
                <a:spcBef>
                  <a:spcPct val="0"/>
                </a:spcBef>
                <a:spcAft>
                  <a:spcPct val="0"/>
                </a:spcAft>
              </a:pPr>
              <a:r>
                <a:rPr lang="en-US" sz="2800" b="1">
                  <a:gradFill>
                    <a:gsLst>
                      <a:gs pos="0">
                        <a:srgbClr val="FFFFFF"/>
                      </a:gs>
                      <a:gs pos="100000">
                        <a:srgbClr val="FFFFFF"/>
                      </a:gs>
                    </a:gsLst>
                    <a:lin ang="5400000" scaled="0"/>
                  </a:gradFill>
                  <a:ea typeface="Segoe UI" pitchFamily="34" charset="0"/>
                  <a:cs typeface="Segoe UI" pitchFamily="34" charset="0"/>
                </a:rPr>
                <a:t>thousand</a:t>
              </a:r>
              <a:endParaRPr lang="en-US" sz="2000" b="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3AB466EF-6774-49C5-A847-F3339F1694B3}"/>
                </a:ext>
              </a:extLst>
            </p:cNvPr>
            <p:cNvSpPr txBox="1"/>
            <p:nvPr/>
          </p:nvSpPr>
          <p:spPr>
            <a:xfrm>
              <a:off x="4557743" y="4373554"/>
              <a:ext cx="284607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Accepted community PRs</a:t>
              </a:r>
            </a:p>
          </p:txBody>
        </p:sp>
      </p:grpSp>
      <p:sp>
        <p:nvSpPr>
          <p:cNvPr id="17" name="Rectangle 16">
            <a:extLst>
              <a:ext uri="{FF2B5EF4-FFF2-40B4-BE49-F238E27FC236}">
                <a16:creationId xmlns:a16="http://schemas.microsoft.com/office/drawing/2014/main" id="{38220672-E72E-40DF-BEB9-ABD06D0DDACD}"/>
              </a:ext>
            </a:extLst>
          </p:cNvPr>
          <p:cNvSpPr/>
          <p:nvPr/>
        </p:nvSpPr>
        <p:spPr>
          <a:xfrm>
            <a:off x="8828516" y="3874957"/>
            <a:ext cx="2846070" cy="590931"/>
          </a:xfrm>
          <a:prstGeom prst="rect">
            <a:avLst/>
          </a:prstGeom>
        </p:spPr>
        <p:txBody>
          <a:bodyPr wrap="square">
            <a:spAutoFit/>
          </a:bodyPr>
          <a:lstStyle/>
          <a:p>
            <a:pPr algn="ctr" defTabSz="932472" fontAlgn="base">
              <a:lnSpc>
                <a:spcPct val="90000"/>
              </a:lnSpc>
              <a:spcBef>
                <a:spcPct val="0"/>
              </a:spcBef>
              <a:spcAft>
                <a:spcPct val="0"/>
              </a:spcAft>
            </a:pPr>
            <a:endParaRPr lang="en-US">
              <a:solidFill>
                <a:srgbClr val="FF0000"/>
              </a:solidFill>
              <a:ea typeface="Segoe UI" pitchFamily="34" charset="0"/>
              <a:cs typeface="Segoe UI" pitchFamily="34" charset="0"/>
            </a:endParaRPr>
          </a:p>
          <a:p>
            <a:pPr algn="ctr" defTabSz="932472" fontAlgn="base">
              <a:lnSpc>
                <a:spcPct val="90000"/>
              </a:lnSpc>
              <a:spcBef>
                <a:spcPct val="0"/>
              </a:spcBef>
              <a:spcAft>
                <a:spcPct val="0"/>
              </a:spcAft>
            </a:pPr>
            <a:endParaRPr lang="en-US">
              <a:solidFill>
                <a:srgbClr val="FF0000"/>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4621638C-8022-4A39-B34C-BC21EDEBDFDF}"/>
              </a:ext>
            </a:extLst>
          </p:cNvPr>
          <p:cNvGrpSpPr/>
          <p:nvPr/>
        </p:nvGrpSpPr>
        <p:grpSpPr>
          <a:xfrm>
            <a:off x="8996815" y="2274570"/>
            <a:ext cx="2339340" cy="3059248"/>
            <a:chOff x="8996815" y="2274570"/>
            <a:chExt cx="2339340" cy="3059248"/>
          </a:xfrm>
        </p:grpSpPr>
        <p:sp>
          <p:nvSpPr>
            <p:cNvPr id="16" name="Oval 15">
              <a:extLst>
                <a:ext uri="{FF2B5EF4-FFF2-40B4-BE49-F238E27FC236}">
                  <a16:creationId xmlns:a16="http://schemas.microsoft.com/office/drawing/2014/main" id="{18A2B5E0-DC69-4568-819A-8343DEE07AB9}"/>
                </a:ext>
              </a:extLst>
            </p:cNvPr>
            <p:cNvSpPr/>
            <p:nvPr/>
          </p:nvSpPr>
          <p:spPr bwMode="auto">
            <a:xfrm>
              <a:off x="9072356"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FF0000"/>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a:solidFill>
                  <a:srgbClr val="FF0000"/>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12D8DB6D-5805-4C13-8ED4-D3A2B85E2D56}"/>
                </a:ext>
              </a:extLst>
            </p:cNvPr>
            <p:cNvSpPr txBox="1"/>
            <p:nvPr/>
          </p:nvSpPr>
          <p:spPr>
            <a:xfrm>
              <a:off x="9212153" y="2646292"/>
              <a:ext cx="1859867" cy="1458861"/>
            </a:xfrm>
            <a:prstGeom prst="rect">
              <a:avLst/>
            </a:prstGeom>
            <a:noFill/>
          </p:spPr>
          <p:txBody>
            <a:bodyPr wrap="square" lIns="182880" tIns="146304" rIns="182880" bIns="146304" rtlCol="0">
              <a:spAutoFit/>
            </a:bodyPr>
            <a:lstStyle/>
            <a:p>
              <a:pPr algn="ctr">
                <a:lnSpc>
                  <a:spcPct val="90000"/>
                </a:lnSpc>
                <a:spcAft>
                  <a:spcPts val="600"/>
                </a:spcAft>
              </a:pPr>
              <a:r>
                <a:rPr lang="en-US" sz="2800" b="1">
                  <a:solidFill>
                    <a:schemeClr val="bg1"/>
                  </a:solidFill>
                </a:rPr>
                <a:t>Fastest adopted version</a:t>
              </a:r>
            </a:p>
          </p:txBody>
        </p:sp>
        <p:sp>
          <p:nvSpPr>
            <p:cNvPr id="19" name="TextBox 18">
              <a:extLst>
                <a:ext uri="{FF2B5EF4-FFF2-40B4-BE49-F238E27FC236}">
                  <a16:creationId xmlns:a16="http://schemas.microsoft.com/office/drawing/2014/main" id="{B404D212-00F5-49B0-A68B-F67C2A5BCB4B}"/>
                </a:ext>
              </a:extLst>
            </p:cNvPr>
            <p:cNvSpPr txBox="1"/>
            <p:nvPr/>
          </p:nvSpPr>
          <p:spPr>
            <a:xfrm>
              <a:off x="8996815" y="4373555"/>
              <a:ext cx="233934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Visual Studio 2019</a:t>
              </a:r>
            </a:p>
          </p:txBody>
        </p:sp>
      </p:grpSp>
    </p:spTree>
    <p:extLst>
      <p:ext uri="{BB962C8B-B14F-4D97-AF65-F5344CB8AC3E}">
        <p14:creationId xmlns:p14="http://schemas.microsoft.com/office/powerpoint/2010/main" val="2743313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statsports logo">
            <a:extLst>
              <a:ext uri="{FF2B5EF4-FFF2-40B4-BE49-F238E27FC236}">
                <a16:creationId xmlns:a16="http://schemas.microsoft.com/office/drawing/2014/main" id="{14CC66BC-7B41-4074-9BE4-C9984BF46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554" y="4929251"/>
            <a:ext cx="2280117" cy="22801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A3E1F8-1512-45C8-8533-8E38D2F12835}"/>
              </a:ext>
            </a:extLst>
          </p:cNvPr>
          <p:cNvSpPr>
            <a:spLocks noGrp="1"/>
          </p:cNvSpPr>
          <p:nvPr>
            <p:ph type="title" idx="4294967295"/>
          </p:nvPr>
        </p:nvSpPr>
        <p:spPr>
          <a:xfrm>
            <a:off x="311877" y="216819"/>
            <a:ext cx="11017250" cy="984250"/>
          </a:xfrm>
        </p:spPr>
        <p:txBody>
          <a:bodyPr/>
          <a:lstStyle/>
          <a:p>
            <a:r>
              <a:rPr lang="en-US"/>
              <a:t>Just a few of our millions of .NET customers…</a:t>
            </a:r>
            <a:br>
              <a:rPr lang="en-US"/>
            </a:br>
            <a:r>
              <a:rPr lang="en-US" sz="2000">
                <a:latin typeface="+mn-lt"/>
                <a:hlinkClick r:id="rId4"/>
              </a:rPr>
              <a:t>dot.net/customers</a:t>
            </a:r>
            <a:r>
              <a:rPr lang="en-US" sz="2800" b="1"/>
              <a:t>  </a:t>
            </a:r>
          </a:p>
        </p:txBody>
      </p:sp>
      <p:pic>
        <p:nvPicPr>
          <p:cNvPr id="3" name="Picture 2">
            <a:extLst>
              <a:ext uri="{FF2B5EF4-FFF2-40B4-BE49-F238E27FC236}">
                <a16:creationId xmlns:a16="http://schemas.microsoft.com/office/drawing/2014/main" id="{ED3AD50E-1057-4D2D-B891-D47FD5A4C5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663" y="5750506"/>
            <a:ext cx="1990637" cy="553998"/>
          </a:xfrm>
          <a:prstGeom prst="rect">
            <a:avLst/>
          </a:prstGeom>
        </p:spPr>
      </p:pic>
      <p:pic>
        <p:nvPicPr>
          <p:cNvPr id="5" name="Picture 4">
            <a:extLst>
              <a:ext uri="{FF2B5EF4-FFF2-40B4-BE49-F238E27FC236}">
                <a16:creationId xmlns:a16="http://schemas.microsoft.com/office/drawing/2014/main" id="{12E3532D-85C5-45F0-9D98-BFAFFC74629D}"/>
              </a:ext>
            </a:extLst>
          </p:cNvPr>
          <p:cNvPicPr>
            <a:picLocks noChangeAspect="1"/>
          </p:cNvPicPr>
          <p:nvPr/>
        </p:nvPicPr>
        <p:blipFill>
          <a:blip r:embed="rId6"/>
          <a:stretch>
            <a:fillRect/>
          </a:stretch>
        </p:blipFill>
        <p:spPr>
          <a:xfrm>
            <a:off x="10945021" y="3688142"/>
            <a:ext cx="924438" cy="373510"/>
          </a:xfrm>
          <a:prstGeom prst="rect">
            <a:avLst/>
          </a:prstGeom>
        </p:spPr>
      </p:pic>
      <p:pic>
        <p:nvPicPr>
          <p:cNvPr id="13" name="Picture 12" descr="A close up of a logo&#10;&#10;Description automatically generated">
            <a:extLst>
              <a:ext uri="{FF2B5EF4-FFF2-40B4-BE49-F238E27FC236}">
                <a16:creationId xmlns:a16="http://schemas.microsoft.com/office/drawing/2014/main" id="{CD71DC4E-719A-4F1E-AB09-2F07055B83BB}"/>
              </a:ext>
            </a:extLst>
          </p:cNvPr>
          <p:cNvPicPr>
            <a:picLocks noChangeAspect="1"/>
          </p:cNvPicPr>
          <p:nvPr/>
        </p:nvPicPr>
        <p:blipFill>
          <a:blip r:embed="rId7"/>
          <a:stretch>
            <a:fillRect/>
          </a:stretch>
        </p:blipFill>
        <p:spPr>
          <a:xfrm>
            <a:off x="7985109" y="5715510"/>
            <a:ext cx="877197" cy="800100"/>
          </a:xfrm>
          <a:prstGeom prst="rect">
            <a:avLst/>
          </a:prstGeom>
        </p:spPr>
      </p:pic>
      <p:pic>
        <p:nvPicPr>
          <p:cNvPr id="15" name="Picture 14">
            <a:extLst>
              <a:ext uri="{FF2B5EF4-FFF2-40B4-BE49-F238E27FC236}">
                <a16:creationId xmlns:a16="http://schemas.microsoft.com/office/drawing/2014/main" id="{F54964FD-02F8-4824-8DF2-1F101A0E13C2}"/>
              </a:ext>
            </a:extLst>
          </p:cNvPr>
          <p:cNvPicPr>
            <a:picLocks noChangeAspect="1"/>
          </p:cNvPicPr>
          <p:nvPr/>
        </p:nvPicPr>
        <p:blipFill>
          <a:blip r:embed="rId8"/>
          <a:stretch>
            <a:fillRect/>
          </a:stretch>
        </p:blipFill>
        <p:spPr>
          <a:xfrm>
            <a:off x="6070237" y="2832271"/>
            <a:ext cx="2062763" cy="276999"/>
          </a:xfrm>
          <a:prstGeom prst="rect">
            <a:avLst/>
          </a:prstGeom>
        </p:spPr>
      </p:pic>
      <p:pic>
        <p:nvPicPr>
          <p:cNvPr id="16" name="Graphic 15">
            <a:extLst>
              <a:ext uri="{FF2B5EF4-FFF2-40B4-BE49-F238E27FC236}">
                <a16:creationId xmlns:a16="http://schemas.microsoft.com/office/drawing/2014/main" id="{C4DC79DA-D8D5-4EE7-9FFA-A48B6EAFC6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46081" y="2832271"/>
            <a:ext cx="2781300" cy="228600"/>
          </a:xfrm>
          <a:prstGeom prst="rect">
            <a:avLst/>
          </a:prstGeom>
        </p:spPr>
      </p:pic>
      <p:pic>
        <p:nvPicPr>
          <p:cNvPr id="17" name="Graphic 16">
            <a:extLst>
              <a:ext uri="{FF2B5EF4-FFF2-40B4-BE49-F238E27FC236}">
                <a16:creationId xmlns:a16="http://schemas.microsoft.com/office/drawing/2014/main" id="{E3285808-A8AC-44AB-A5FB-C837965F863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2566" y="3784653"/>
            <a:ext cx="1905000" cy="457200"/>
          </a:xfrm>
          <a:prstGeom prst="rect">
            <a:avLst/>
          </a:prstGeom>
        </p:spPr>
      </p:pic>
      <p:pic>
        <p:nvPicPr>
          <p:cNvPr id="19" name="Picture 18">
            <a:extLst>
              <a:ext uri="{FF2B5EF4-FFF2-40B4-BE49-F238E27FC236}">
                <a16:creationId xmlns:a16="http://schemas.microsoft.com/office/drawing/2014/main" id="{87D00F02-2F59-4460-9890-A97B0F8B565D}"/>
              </a:ext>
            </a:extLst>
          </p:cNvPr>
          <p:cNvPicPr>
            <a:picLocks noChangeAspect="1"/>
          </p:cNvPicPr>
          <p:nvPr/>
        </p:nvPicPr>
        <p:blipFill>
          <a:blip r:embed="rId13"/>
          <a:stretch>
            <a:fillRect/>
          </a:stretch>
        </p:blipFill>
        <p:spPr>
          <a:xfrm>
            <a:off x="8946081" y="3590895"/>
            <a:ext cx="1282700" cy="769119"/>
          </a:xfrm>
          <a:prstGeom prst="rect">
            <a:avLst/>
          </a:prstGeom>
        </p:spPr>
      </p:pic>
      <p:pic>
        <p:nvPicPr>
          <p:cNvPr id="23" name="Picture 22">
            <a:extLst>
              <a:ext uri="{FF2B5EF4-FFF2-40B4-BE49-F238E27FC236}">
                <a16:creationId xmlns:a16="http://schemas.microsoft.com/office/drawing/2014/main" id="{E33F16A3-A862-40C1-A32D-01AA12D7DCB9}"/>
              </a:ext>
            </a:extLst>
          </p:cNvPr>
          <p:cNvPicPr>
            <a:picLocks noChangeAspect="1"/>
          </p:cNvPicPr>
          <p:nvPr/>
        </p:nvPicPr>
        <p:blipFill>
          <a:blip r:embed="rId14"/>
          <a:stretch>
            <a:fillRect/>
          </a:stretch>
        </p:blipFill>
        <p:spPr>
          <a:xfrm>
            <a:off x="6257755" y="3495938"/>
            <a:ext cx="1649450" cy="927816"/>
          </a:xfrm>
          <a:prstGeom prst="rect">
            <a:avLst/>
          </a:prstGeom>
        </p:spPr>
      </p:pic>
      <p:pic>
        <p:nvPicPr>
          <p:cNvPr id="25" name="Picture 24">
            <a:extLst>
              <a:ext uri="{FF2B5EF4-FFF2-40B4-BE49-F238E27FC236}">
                <a16:creationId xmlns:a16="http://schemas.microsoft.com/office/drawing/2014/main" id="{79055608-64F5-41F1-A575-772C1FA74BD7}"/>
              </a:ext>
            </a:extLst>
          </p:cNvPr>
          <p:cNvPicPr>
            <a:picLocks noChangeAspect="1"/>
          </p:cNvPicPr>
          <p:nvPr/>
        </p:nvPicPr>
        <p:blipFill>
          <a:blip r:embed="rId15"/>
          <a:stretch>
            <a:fillRect/>
          </a:stretch>
        </p:blipFill>
        <p:spPr>
          <a:xfrm>
            <a:off x="9486044" y="4482412"/>
            <a:ext cx="1665585" cy="936892"/>
          </a:xfrm>
          <a:prstGeom prst="rect">
            <a:avLst/>
          </a:prstGeom>
        </p:spPr>
      </p:pic>
      <p:pic>
        <p:nvPicPr>
          <p:cNvPr id="27" name="Picture 26" descr="A drawing of a cartoon character&#10;&#10;Description automatically generated">
            <a:extLst>
              <a:ext uri="{FF2B5EF4-FFF2-40B4-BE49-F238E27FC236}">
                <a16:creationId xmlns:a16="http://schemas.microsoft.com/office/drawing/2014/main" id="{79B91DE0-D7F2-43CA-A8C0-DF9761692CDD}"/>
              </a:ext>
            </a:extLst>
          </p:cNvPr>
          <p:cNvPicPr>
            <a:picLocks noChangeAspect="1"/>
          </p:cNvPicPr>
          <p:nvPr/>
        </p:nvPicPr>
        <p:blipFill>
          <a:blip r:embed="rId16"/>
          <a:stretch>
            <a:fillRect/>
          </a:stretch>
        </p:blipFill>
        <p:spPr>
          <a:xfrm>
            <a:off x="2717331" y="4511461"/>
            <a:ext cx="1409404" cy="876963"/>
          </a:xfrm>
          <a:prstGeom prst="rect">
            <a:avLst/>
          </a:prstGeom>
        </p:spPr>
      </p:pic>
      <p:pic>
        <p:nvPicPr>
          <p:cNvPr id="32" name="Picture 31" descr="A drawing of a face&#10;&#10;Description automatically generated">
            <a:extLst>
              <a:ext uri="{FF2B5EF4-FFF2-40B4-BE49-F238E27FC236}">
                <a16:creationId xmlns:a16="http://schemas.microsoft.com/office/drawing/2014/main" id="{2095CE63-E519-4BFF-9E67-5C7A548AE0F6}"/>
              </a:ext>
            </a:extLst>
          </p:cNvPr>
          <p:cNvPicPr>
            <a:picLocks noChangeAspect="1"/>
          </p:cNvPicPr>
          <p:nvPr/>
        </p:nvPicPr>
        <p:blipFill>
          <a:blip r:embed="rId17"/>
          <a:stretch>
            <a:fillRect/>
          </a:stretch>
        </p:blipFill>
        <p:spPr>
          <a:xfrm>
            <a:off x="4684468" y="4593359"/>
            <a:ext cx="1280160" cy="800100"/>
          </a:xfrm>
          <a:prstGeom prst="rect">
            <a:avLst/>
          </a:prstGeom>
        </p:spPr>
      </p:pic>
      <p:pic>
        <p:nvPicPr>
          <p:cNvPr id="34" name="Picture 33">
            <a:extLst>
              <a:ext uri="{FF2B5EF4-FFF2-40B4-BE49-F238E27FC236}">
                <a16:creationId xmlns:a16="http://schemas.microsoft.com/office/drawing/2014/main" id="{E5645179-39D1-4233-A182-63E3F5974732}"/>
              </a:ext>
            </a:extLst>
          </p:cNvPr>
          <p:cNvPicPr>
            <a:picLocks noChangeAspect="1"/>
          </p:cNvPicPr>
          <p:nvPr/>
        </p:nvPicPr>
        <p:blipFill>
          <a:blip r:embed="rId18"/>
          <a:stretch>
            <a:fillRect/>
          </a:stretch>
        </p:blipFill>
        <p:spPr>
          <a:xfrm>
            <a:off x="6734567" y="4704633"/>
            <a:ext cx="1851755" cy="749884"/>
          </a:xfrm>
          <a:prstGeom prst="rect">
            <a:avLst/>
          </a:prstGeom>
        </p:spPr>
      </p:pic>
      <p:pic>
        <p:nvPicPr>
          <p:cNvPr id="41" name="Picture 40">
            <a:extLst>
              <a:ext uri="{FF2B5EF4-FFF2-40B4-BE49-F238E27FC236}">
                <a16:creationId xmlns:a16="http://schemas.microsoft.com/office/drawing/2014/main" id="{5A073E70-2751-49AC-B029-BCC4A9361CD1}"/>
              </a:ext>
            </a:extLst>
          </p:cNvPr>
          <p:cNvPicPr>
            <a:picLocks noChangeAspect="1"/>
          </p:cNvPicPr>
          <p:nvPr/>
        </p:nvPicPr>
        <p:blipFill>
          <a:blip r:embed="rId19"/>
          <a:stretch>
            <a:fillRect/>
          </a:stretch>
        </p:blipFill>
        <p:spPr>
          <a:xfrm>
            <a:off x="3009036" y="5761426"/>
            <a:ext cx="2026406" cy="569090"/>
          </a:xfrm>
          <a:prstGeom prst="rect">
            <a:avLst/>
          </a:prstGeom>
        </p:spPr>
      </p:pic>
      <p:pic>
        <p:nvPicPr>
          <p:cNvPr id="50" name="Picture 49" descr="A picture containing object&#10;&#10;Description automatically generated">
            <a:extLst>
              <a:ext uri="{FF2B5EF4-FFF2-40B4-BE49-F238E27FC236}">
                <a16:creationId xmlns:a16="http://schemas.microsoft.com/office/drawing/2014/main" id="{FC405F54-B55D-44EB-8F29-98E23753D003}"/>
              </a:ext>
            </a:extLst>
          </p:cNvPr>
          <p:cNvPicPr>
            <a:picLocks noChangeAspect="1"/>
          </p:cNvPicPr>
          <p:nvPr/>
        </p:nvPicPr>
        <p:blipFill>
          <a:blip r:embed="rId20"/>
          <a:stretch>
            <a:fillRect/>
          </a:stretch>
        </p:blipFill>
        <p:spPr>
          <a:xfrm>
            <a:off x="5610397" y="5799886"/>
            <a:ext cx="1708450" cy="670552"/>
          </a:xfrm>
          <a:prstGeom prst="rect">
            <a:avLst/>
          </a:prstGeom>
        </p:spPr>
      </p:pic>
      <p:pic>
        <p:nvPicPr>
          <p:cNvPr id="52" name="Graphic 51">
            <a:extLst>
              <a:ext uri="{FF2B5EF4-FFF2-40B4-BE49-F238E27FC236}">
                <a16:creationId xmlns:a16="http://schemas.microsoft.com/office/drawing/2014/main" id="{48AA45DA-81CC-47F9-B65A-53C78995D90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105863" y="1796930"/>
            <a:ext cx="2423716" cy="475238"/>
          </a:xfrm>
          <a:prstGeom prst="rect">
            <a:avLst/>
          </a:prstGeom>
        </p:spPr>
      </p:pic>
      <p:pic>
        <p:nvPicPr>
          <p:cNvPr id="58" name="Graphic 57">
            <a:extLst>
              <a:ext uri="{FF2B5EF4-FFF2-40B4-BE49-F238E27FC236}">
                <a16:creationId xmlns:a16="http://schemas.microsoft.com/office/drawing/2014/main" id="{CEE1DD6D-9D16-492F-9D31-8771B900EDF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83820" y="4750868"/>
            <a:ext cx="2008301" cy="637556"/>
          </a:xfrm>
          <a:prstGeom prst="rect">
            <a:avLst/>
          </a:prstGeom>
        </p:spPr>
      </p:pic>
      <p:pic>
        <p:nvPicPr>
          <p:cNvPr id="11" name="Picture 10" descr="A picture containing object, clock&#10;&#10;Description automatically generated">
            <a:extLst>
              <a:ext uri="{FF2B5EF4-FFF2-40B4-BE49-F238E27FC236}">
                <a16:creationId xmlns:a16="http://schemas.microsoft.com/office/drawing/2014/main" id="{B4DD53F2-884E-4A29-98E3-79774B32C1B8}"/>
              </a:ext>
            </a:extLst>
          </p:cNvPr>
          <p:cNvPicPr>
            <a:picLocks noChangeAspect="1"/>
          </p:cNvPicPr>
          <p:nvPr/>
        </p:nvPicPr>
        <p:blipFill>
          <a:blip r:embed="rId25"/>
          <a:stretch>
            <a:fillRect/>
          </a:stretch>
        </p:blipFill>
        <p:spPr>
          <a:xfrm>
            <a:off x="2840375" y="2693770"/>
            <a:ext cx="2363729" cy="553999"/>
          </a:xfrm>
          <a:prstGeom prst="rect">
            <a:avLst/>
          </a:prstGeom>
        </p:spPr>
      </p:pic>
      <p:pic>
        <p:nvPicPr>
          <p:cNvPr id="14" name="Graphic 13">
            <a:extLst>
              <a:ext uri="{FF2B5EF4-FFF2-40B4-BE49-F238E27FC236}">
                <a16:creationId xmlns:a16="http://schemas.microsoft.com/office/drawing/2014/main" id="{7C263FF5-821B-4E48-B9A1-603B6711ED4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2566" y="1798482"/>
            <a:ext cx="2293558" cy="613714"/>
          </a:xfrm>
          <a:prstGeom prst="rect">
            <a:avLst/>
          </a:prstGeom>
        </p:spPr>
      </p:pic>
      <p:pic>
        <p:nvPicPr>
          <p:cNvPr id="28" name="Graphic 27">
            <a:extLst>
              <a:ext uri="{FF2B5EF4-FFF2-40B4-BE49-F238E27FC236}">
                <a16:creationId xmlns:a16="http://schemas.microsoft.com/office/drawing/2014/main" id="{E81773EF-DDB4-4BBA-B911-F613E9799E3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556693" y="1840211"/>
            <a:ext cx="1858701" cy="352918"/>
          </a:xfrm>
          <a:prstGeom prst="rect">
            <a:avLst/>
          </a:prstGeom>
        </p:spPr>
      </p:pic>
      <p:pic>
        <p:nvPicPr>
          <p:cNvPr id="29" name="Picture 28" descr="A drawing of a face&#10;&#10;Description automatically generated">
            <a:extLst>
              <a:ext uri="{FF2B5EF4-FFF2-40B4-BE49-F238E27FC236}">
                <a16:creationId xmlns:a16="http://schemas.microsoft.com/office/drawing/2014/main" id="{A30C1C2E-761C-40CB-A87C-41D881151EA5}"/>
              </a:ext>
            </a:extLst>
          </p:cNvPr>
          <p:cNvPicPr>
            <a:picLocks noChangeAspect="1"/>
          </p:cNvPicPr>
          <p:nvPr/>
        </p:nvPicPr>
        <p:blipFill>
          <a:blip r:embed="rId30"/>
          <a:stretch>
            <a:fillRect/>
          </a:stretch>
        </p:blipFill>
        <p:spPr>
          <a:xfrm>
            <a:off x="5966514" y="1735645"/>
            <a:ext cx="2231931" cy="669579"/>
          </a:xfrm>
          <a:prstGeom prst="rect">
            <a:avLst/>
          </a:prstGeom>
        </p:spPr>
      </p:pic>
      <p:pic>
        <p:nvPicPr>
          <p:cNvPr id="30" name="Graphic 29">
            <a:extLst>
              <a:ext uri="{FF2B5EF4-FFF2-40B4-BE49-F238E27FC236}">
                <a16:creationId xmlns:a16="http://schemas.microsoft.com/office/drawing/2014/main" id="{993260CB-B93B-4C90-9DDB-8330CCC5AD39}"/>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085003" y="1647019"/>
            <a:ext cx="644474" cy="758205"/>
          </a:xfrm>
          <a:prstGeom prst="rect">
            <a:avLst/>
          </a:prstGeom>
        </p:spPr>
      </p:pic>
      <p:pic>
        <p:nvPicPr>
          <p:cNvPr id="9" name="Picture 8">
            <a:extLst>
              <a:ext uri="{FF2B5EF4-FFF2-40B4-BE49-F238E27FC236}">
                <a16:creationId xmlns:a16="http://schemas.microsoft.com/office/drawing/2014/main" id="{119C166C-08F3-4707-882F-D220B27AEA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075048" y="3453190"/>
            <a:ext cx="2363729" cy="934747"/>
          </a:xfrm>
          <a:prstGeom prst="rect">
            <a:avLst/>
          </a:prstGeom>
        </p:spPr>
      </p:pic>
      <p:pic>
        <p:nvPicPr>
          <p:cNvPr id="12" name="Picture 11" descr="A picture containing clipart&#10;&#10;Description automatically generated">
            <a:extLst>
              <a:ext uri="{FF2B5EF4-FFF2-40B4-BE49-F238E27FC236}">
                <a16:creationId xmlns:a16="http://schemas.microsoft.com/office/drawing/2014/main" id="{23EAC789-90E9-42B6-9A72-108E2E9C99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3888" y="2668079"/>
            <a:ext cx="1615188" cy="607290"/>
          </a:xfrm>
          <a:prstGeom prst="rect">
            <a:avLst/>
          </a:prstGeom>
        </p:spPr>
      </p:pic>
    </p:spTree>
    <p:extLst>
      <p:ext uri="{BB962C8B-B14F-4D97-AF65-F5344CB8AC3E}">
        <p14:creationId xmlns:p14="http://schemas.microsoft.com/office/powerpoint/2010/main" val="2905816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25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25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25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5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25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25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25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25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25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250"/>
                                        <p:tgtEl>
                                          <p:spTgt spid="5"/>
                                        </p:tgtEl>
                                      </p:cBhvr>
                                    </p:animEffect>
                                  </p:childTnLst>
                                </p:cTn>
                              </p:par>
                              <p:par>
                                <p:cTn id="47" presetID="10"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250"/>
                                        <p:tgtEl>
                                          <p:spTgt spid="58"/>
                                        </p:tgtEl>
                                      </p:cBhvr>
                                    </p:animEffect>
                                  </p:childTnLst>
                                </p:cTn>
                              </p:par>
                              <p:par>
                                <p:cTn id="50" presetID="10"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250"/>
                                        <p:tgtEl>
                                          <p:spTgt spid="27"/>
                                        </p:tgtEl>
                                      </p:cBhvr>
                                    </p:animEffect>
                                  </p:childTnLst>
                                </p:cTn>
                              </p:par>
                              <p:par>
                                <p:cTn id="53" presetID="10"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250"/>
                                        <p:tgtEl>
                                          <p:spTgt spid="32"/>
                                        </p:tgtEl>
                                      </p:cBhvr>
                                    </p:animEffect>
                                  </p:childTnLst>
                                </p:cTn>
                              </p:par>
                              <p:par>
                                <p:cTn id="56" presetID="10" presetClass="entr" presetSubtype="0"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250"/>
                                        <p:tgtEl>
                                          <p:spTgt spid="34"/>
                                        </p:tgtEl>
                                      </p:cBhvr>
                                    </p:animEffect>
                                  </p:childTnLst>
                                </p:cTn>
                              </p:par>
                              <p:par>
                                <p:cTn id="59" presetID="10"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250"/>
                                        <p:tgtEl>
                                          <p:spTgt spid="25"/>
                                        </p:tgtEl>
                                      </p:cBhvr>
                                    </p:animEffect>
                                  </p:childTnLst>
                                </p:cTn>
                              </p:par>
                              <p:par>
                                <p:cTn id="62" presetID="10" presetClass="entr" presetSubtype="0" fill="hold" nodeType="withEffect">
                                  <p:stCondLst>
                                    <p:cond delay="0"/>
                                  </p:stCondLst>
                                  <p:childTnLst>
                                    <p:set>
                                      <p:cBhvr>
                                        <p:cTn id="63" dur="1" fill="hold">
                                          <p:stCondLst>
                                            <p:cond delay="0"/>
                                          </p:stCondLst>
                                        </p:cTn>
                                        <p:tgtEl>
                                          <p:spTgt spid="1030"/>
                                        </p:tgtEl>
                                        <p:attrNameLst>
                                          <p:attrName>style.visibility</p:attrName>
                                        </p:attrNameLst>
                                      </p:cBhvr>
                                      <p:to>
                                        <p:strVal val="visible"/>
                                      </p:to>
                                    </p:set>
                                    <p:animEffect transition="in" filter="fade">
                                      <p:cBhvr>
                                        <p:cTn id="64" dur="250"/>
                                        <p:tgtEl>
                                          <p:spTgt spid="1030"/>
                                        </p:tgtEl>
                                      </p:cBhvr>
                                    </p:animEffect>
                                  </p:childTnLst>
                                </p:cTn>
                              </p:par>
                              <p:par>
                                <p:cTn id="65" presetID="10"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250"/>
                                        <p:tgtEl>
                                          <p:spTgt spid="41"/>
                                        </p:tgtEl>
                                      </p:cBhvr>
                                    </p:animEffect>
                                  </p:childTnLst>
                                </p:cTn>
                              </p:par>
                              <p:par>
                                <p:cTn id="68" presetID="10" presetClass="entr" presetSubtype="0" fill="hold"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250"/>
                                        <p:tgtEl>
                                          <p:spTgt spid="50"/>
                                        </p:tgtEl>
                                      </p:cBhvr>
                                    </p:animEffect>
                                  </p:childTnLst>
                                </p:cTn>
                              </p:par>
                              <p:par>
                                <p:cTn id="71" presetID="10" presetClass="entr" presetSubtype="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250"/>
                                        <p:tgtEl>
                                          <p:spTgt spid="13"/>
                                        </p:tgtEl>
                                      </p:cBhvr>
                                    </p:animEffect>
                                  </p:childTnLst>
                                </p:cTn>
                              </p:par>
                              <p:par>
                                <p:cTn id="74" presetID="10" presetClass="entr" presetSubtype="0" fill="hold"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3.0</a:t>
            </a: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2873431"/>
            <a:ext cx="7883995"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WPF and Windows</a:t>
            </a:r>
            <a:r>
              <a:rPr kumimoji="0" lang="en-US" sz="2000" b="0" i="0" u="none" strike="noStrike" kern="1200" cap="none" spc="0" normalizeH="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 </a:t>
            </a: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Forms support</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Side-by-side support &amp;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New C# 8.0 language features </a:t>
            </a:r>
          </a:p>
          <a:p>
            <a:pPr marL="0" marR="0" lvl="0" indent="0" algn="l" defTabSz="932742" rtl="0" eaLnBrk="1" fontAlgn="auto" latinLnBrk="0" hangingPunct="1">
              <a:lnSpc>
                <a:spcPct val="90000"/>
              </a:lnSpc>
              <a:spcBef>
                <a:spcPts val="1200"/>
              </a:spcBef>
              <a:spcAft>
                <a:spcPts val="0"/>
              </a:spcAft>
              <a:buClrTx/>
              <a:buSzPct val="90000"/>
              <a:buFontTx/>
              <a:buNone/>
              <a:tabLst/>
              <a:defRPr/>
            </a:pPr>
            <a:endPar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 </a:t>
            </a: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pic>
        <p:nvPicPr>
          <p:cNvPr id="13" name="Picture 12">
            <a:extLst>
              <a:ext uri="{FF2B5EF4-FFF2-40B4-BE49-F238E27FC236}">
                <a16:creationId xmlns:a16="http://schemas.microsoft.com/office/drawing/2014/main" id="{1E608808-79F9-412E-B447-95A8FE645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559" y="3429000"/>
            <a:ext cx="1104028" cy="2737986"/>
          </a:xfrm>
          <a:prstGeom prst="rect">
            <a:avLst/>
          </a:prstGeom>
        </p:spPr>
      </p:pic>
    </p:spTree>
    <p:extLst>
      <p:ext uri="{BB962C8B-B14F-4D97-AF65-F5344CB8AC3E}">
        <p14:creationId xmlns:p14="http://schemas.microsoft.com/office/powerpoint/2010/main" val="1242830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par>
                                <p:cTn id="20" presetID="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1500" fill="hold"/>
                                        <p:tgtEl>
                                          <p:spTgt spid="13"/>
                                        </p:tgtEl>
                                        <p:attrNameLst>
                                          <p:attrName>ppt_x</p:attrName>
                                        </p:attrNameLst>
                                      </p:cBhvr>
                                      <p:tavLst>
                                        <p:tav tm="0">
                                          <p:val>
                                            <p:strVal val="#ppt_x"/>
                                          </p:val>
                                        </p:tav>
                                        <p:tav tm="100000">
                                          <p:val>
                                            <p:strVal val="#ppt_x"/>
                                          </p:val>
                                        </p:tav>
                                      </p:tavLst>
                                    </p:anim>
                                    <p:anim calcmode="lin" valueType="num">
                                      <p:cBhvr additive="base">
                                        <p:cTn id="23" dur="1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1"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8315503" cy="9971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Visual Studio</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2019 </a:t>
            </a:r>
            <a:r>
              <a:rPr kumimoji="0" lang="en-US" sz="3600" i="0" u="none" strike="noStrike" kern="1200" cap="none" spc="-50" normalizeH="0" noProof="0">
                <a:ln w="3175">
                  <a:noFill/>
                </a:ln>
                <a:gradFill>
                  <a:gsLst>
                    <a:gs pos="1250">
                      <a:srgbClr val="FFFFFF"/>
                    </a:gs>
                    <a:gs pos="100000">
                      <a:srgbClr val="FFFFFF"/>
                    </a:gs>
                  </a:gsLst>
                  <a:lin ang="5400000" scaled="0"/>
                </a:gradFill>
                <a:effectLst/>
                <a:uLnTx/>
                <a:uFillTx/>
                <a:ea typeface="+mn-ea"/>
                <a:cs typeface="Segoe UI" pitchFamily="34" charset="0"/>
              </a:rPr>
              <a:t>version 16.3</a:t>
            </a:r>
            <a:br>
              <a:rPr lang="en-US">
                <a:gradFill>
                  <a:gsLst>
                    <a:gs pos="1250">
                      <a:srgbClr val="FFFFFF"/>
                    </a:gs>
                    <a:gs pos="100000">
                      <a:srgbClr val="FFFFFF"/>
                    </a:gs>
                  </a:gsLst>
                  <a:lin ang="5400000" scaled="0"/>
                </a:gradFill>
                <a:latin typeface="Segoe UI Semibold"/>
              </a:rPr>
            </a:br>
            <a:r>
              <a:rPr lang="en-US">
                <a:gradFill>
                  <a:gsLst>
                    <a:gs pos="1250">
                      <a:srgbClr val="FFFFFF"/>
                    </a:gs>
                    <a:gs pos="100000">
                      <a:srgbClr val="FFFFFF"/>
                    </a:gs>
                  </a:gsLst>
                  <a:lin ang="5400000" scaled="0"/>
                </a:gradFill>
                <a:latin typeface="Segoe UI Semibold"/>
              </a:rPr>
              <a:t>Visual Studio 2019 for Mac </a:t>
            </a:r>
            <a:r>
              <a:rPr lang="en-US">
                <a:gradFill>
                  <a:gsLst>
                    <a:gs pos="1250">
                      <a:srgbClr val="FFFFFF"/>
                    </a:gs>
                    <a:gs pos="100000">
                      <a:srgbClr val="FFFFFF"/>
                    </a:gs>
                  </a:gsLst>
                  <a:lin ang="5400000" scaled="0"/>
                </a:gradFill>
              </a:rPr>
              <a:t>version 8.3</a:t>
            </a:r>
            <a:endPar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endParaRP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3341777"/>
            <a:ext cx="7883995" cy="22221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Support for .NET Core 3.0 and C# 8.0</a:t>
            </a:r>
          </a:p>
          <a:p>
            <a:pPr marL="0" marR="0" lvl="0" indent="0" algn="l" defTabSz="932742" rtl="0" eaLnBrk="1" fontAlgn="auto" latinLnBrk="0" hangingPunct="1">
              <a:lnSpc>
                <a:spcPct val="90000"/>
              </a:lnSpc>
              <a:spcBef>
                <a:spcPts val="1200"/>
              </a:spcBef>
              <a:spcAft>
                <a:spcPts val="0"/>
              </a:spcAft>
              <a:buClrTx/>
              <a:buSzTx/>
              <a:buFontTx/>
              <a:buNone/>
              <a:tabLst/>
              <a:defRPr/>
            </a:pPr>
            <a:r>
              <a:rPr lang="en-US" sz="2000" spc="0">
                <a:gradFill>
                  <a:gsLst>
                    <a:gs pos="1250">
                      <a:srgbClr val="FFFFFF"/>
                    </a:gs>
                    <a:gs pos="100000">
                      <a:srgbClr val="FFFFFF"/>
                    </a:gs>
                  </a:gsLst>
                  <a:lin ang="5400000" scaled="0"/>
                </a:gradFill>
                <a:latin typeface="Segoe UI"/>
              </a:rPr>
              <a:t>New .NET productivity improvements</a:t>
            </a:r>
          </a:p>
          <a:p>
            <a:pPr>
              <a:lnSpc>
                <a:spcPct val="90000"/>
              </a:lnSpc>
              <a:spcBef>
                <a:spcPts val="1200"/>
              </a:spcBef>
              <a:defRPr/>
            </a:pPr>
            <a:r>
              <a:rPr lang="en-US" sz="2000" spc="0">
                <a:gradFill>
                  <a:gsLst>
                    <a:gs pos="1250">
                      <a:srgbClr val="FFFFFF"/>
                    </a:gs>
                    <a:gs pos="100000">
                      <a:srgbClr val="FFFFFF"/>
                    </a:gs>
                  </a:gsLst>
                  <a:lin ang="5400000" scaled="0"/>
                </a:gradFill>
                <a:latin typeface="Segoe UI"/>
                <a:cs typeface="Segoe UI"/>
              </a:rPr>
              <a:t>More performance improvements </a:t>
            </a:r>
          </a:p>
          <a:p>
            <a:pPr>
              <a:lnSpc>
                <a:spcPct val="90000"/>
              </a:lnSpc>
              <a:spcBef>
                <a:spcPts val="1200"/>
              </a:spcBef>
              <a:defRPr/>
            </a:pPr>
            <a:r>
              <a:rPr lang="en-US" sz="2000" spc="0">
                <a:gradFill>
                  <a:gsLst>
                    <a:gs pos="1250">
                      <a:srgbClr val="FFFFFF"/>
                    </a:gs>
                    <a:gs pos="100000">
                      <a:srgbClr val="FFFFFF"/>
                    </a:gs>
                  </a:gsLst>
                  <a:lin ang="5400000" scaled="0"/>
                </a:gradFill>
                <a:latin typeface="Segoe UI"/>
                <a:cs typeface="Segoe UI"/>
              </a:rPr>
              <a:t>iOS 13 &amp; Android 10 support </a:t>
            </a:r>
          </a:p>
          <a:p>
            <a:pPr>
              <a:lnSpc>
                <a:spcPct val="90000"/>
              </a:lnSpc>
              <a:spcBef>
                <a:spcPts val="1200"/>
              </a:spcBef>
              <a:defRPr/>
            </a:pPr>
            <a:endParaRPr lang="en-US">
              <a:ea typeface="+mn-ea"/>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a:solidFill>
                  <a:srgbClr val="FFC000"/>
                </a:solidFill>
                <a:latin typeface="Segoe UI"/>
              </a:rPr>
              <a:t>visualstudio.com/downloads</a:t>
            </a:r>
            <a:endParaRPr kumimoji="0" lang="en-US" sz="2400" b="0" i="0" u="none" strike="noStrike" kern="1200" cap="none" spc="0" normalizeH="0" baseline="0" noProof="0">
              <a:ln>
                <a:noFill/>
              </a:ln>
              <a:solidFill>
                <a:srgbClr val="FFC000"/>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spTree>
    <p:extLst>
      <p:ext uri="{BB962C8B-B14F-4D97-AF65-F5344CB8AC3E}">
        <p14:creationId xmlns:p14="http://schemas.microsoft.com/office/powerpoint/2010/main" val="632066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8.33333E-7 -3.33333E-6 L 8.33333E-7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9011555"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Partner Tools and Controls for .NET Core 3.0</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277446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SIM-SHIP PARTNERS</a:t>
            </a:r>
          </a:p>
        </p:txBody>
      </p:sp>
      <p:grpSp>
        <p:nvGrpSpPr>
          <p:cNvPr id="8" name="Group 7">
            <a:extLst>
              <a:ext uri="{FF2B5EF4-FFF2-40B4-BE49-F238E27FC236}">
                <a16:creationId xmlns:a16="http://schemas.microsoft.com/office/drawing/2014/main" id="{E6DA6273-4983-4879-BD1F-D48B286EC534}"/>
              </a:ext>
            </a:extLst>
          </p:cNvPr>
          <p:cNvGrpSpPr/>
          <p:nvPr/>
        </p:nvGrpSpPr>
        <p:grpSpPr>
          <a:xfrm>
            <a:off x="1554188" y="3676547"/>
            <a:ext cx="9083624" cy="3276922"/>
            <a:chOff x="1554188" y="3676547"/>
            <a:chExt cx="9083624" cy="3276922"/>
          </a:xfrm>
        </p:grpSpPr>
        <p:pic>
          <p:nvPicPr>
            <p:cNvPr id="7" name="Picture 6">
              <a:extLst>
                <a:ext uri="{FF2B5EF4-FFF2-40B4-BE49-F238E27FC236}">
                  <a16:creationId xmlns:a16="http://schemas.microsoft.com/office/drawing/2014/main" id="{F59EC18D-40B6-4BA1-B3B5-CB4C2B68D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188" y="3694094"/>
              <a:ext cx="1957574" cy="761702"/>
            </a:xfrm>
            <a:prstGeom prst="rect">
              <a:avLst/>
            </a:prstGeom>
          </p:spPr>
        </p:pic>
        <p:pic>
          <p:nvPicPr>
            <p:cNvPr id="9" name="Picture 8" descr="A close up of a logo&#10;&#10;Description automatically generated">
              <a:extLst>
                <a:ext uri="{FF2B5EF4-FFF2-40B4-BE49-F238E27FC236}">
                  <a16:creationId xmlns:a16="http://schemas.microsoft.com/office/drawing/2014/main" id="{FD3DA751-564F-4846-9EDB-8C006833B1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9232" y="3854751"/>
              <a:ext cx="2650794" cy="440388"/>
            </a:xfrm>
            <a:prstGeom prst="rect">
              <a:avLst/>
            </a:prstGeom>
          </p:spPr>
        </p:pic>
        <p:pic>
          <p:nvPicPr>
            <p:cNvPr id="11" name="Picture 10">
              <a:extLst>
                <a:ext uri="{FF2B5EF4-FFF2-40B4-BE49-F238E27FC236}">
                  <a16:creationId xmlns:a16="http://schemas.microsoft.com/office/drawing/2014/main" id="{A5D97AAD-C534-43D7-87F0-4C4A07956D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3458" y="3676547"/>
              <a:ext cx="1067686" cy="573296"/>
            </a:xfrm>
            <a:prstGeom prst="rect">
              <a:avLst/>
            </a:prstGeom>
          </p:spPr>
        </p:pic>
        <p:pic>
          <p:nvPicPr>
            <p:cNvPr id="13" name="Picture 12">
              <a:extLst>
                <a:ext uri="{FF2B5EF4-FFF2-40B4-BE49-F238E27FC236}">
                  <a16:creationId xmlns:a16="http://schemas.microsoft.com/office/drawing/2014/main" id="{8ABD9FEA-C225-4ACD-B1CD-89CBA24A7A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9607" y="4637736"/>
              <a:ext cx="2057894" cy="497576"/>
            </a:xfrm>
            <a:prstGeom prst="rect">
              <a:avLst/>
            </a:prstGeom>
          </p:spPr>
        </p:pic>
        <p:pic>
          <p:nvPicPr>
            <p:cNvPr id="15" name="Picture 14">
              <a:extLst>
                <a:ext uri="{FF2B5EF4-FFF2-40B4-BE49-F238E27FC236}">
                  <a16:creationId xmlns:a16="http://schemas.microsoft.com/office/drawing/2014/main" id="{2301D41A-F260-497E-A13F-4BCB2E161C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4651" y="3744334"/>
              <a:ext cx="2673161" cy="670439"/>
            </a:xfrm>
            <a:prstGeom prst="rect">
              <a:avLst/>
            </a:prstGeom>
          </p:spPr>
        </p:pic>
        <p:pic>
          <p:nvPicPr>
            <p:cNvPr id="17" name="Picture 16">
              <a:extLst>
                <a:ext uri="{FF2B5EF4-FFF2-40B4-BE49-F238E27FC236}">
                  <a16:creationId xmlns:a16="http://schemas.microsoft.com/office/drawing/2014/main" id="{7E07EFE3-7DFF-4E01-9DD3-19A9148C5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8325" y="4451935"/>
              <a:ext cx="930051" cy="1008147"/>
            </a:xfrm>
            <a:prstGeom prst="rect">
              <a:avLst/>
            </a:prstGeom>
          </p:spPr>
        </p:pic>
        <p:pic>
          <p:nvPicPr>
            <p:cNvPr id="19" name="Picture 18" descr="A close up of a logo&#10;&#10;Description automatically generated">
              <a:extLst>
                <a:ext uri="{FF2B5EF4-FFF2-40B4-BE49-F238E27FC236}">
                  <a16:creationId xmlns:a16="http://schemas.microsoft.com/office/drawing/2014/main" id="{D42829C4-F560-414D-BF94-568365487F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9200" y="4746308"/>
              <a:ext cx="2368515" cy="280431"/>
            </a:xfrm>
            <a:prstGeom prst="rect">
              <a:avLst/>
            </a:prstGeom>
          </p:spPr>
        </p:pic>
        <p:pic>
          <p:nvPicPr>
            <p:cNvPr id="21" name="Picture 20" descr="A close up of a sign&#10;&#10;Description automatically generated">
              <a:extLst>
                <a:ext uri="{FF2B5EF4-FFF2-40B4-BE49-F238E27FC236}">
                  <a16:creationId xmlns:a16="http://schemas.microsoft.com/office/drawing/2014/main" id="{B463A82B-5109-460C-9BD5-FB473AF001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94466" y="5519075"/>
              <a:ext cx="2240437" cy="497576"/>
            </a:xfrm>
            <a:prstGeom prst="rect">
              <a:avLst/>
            </a:prstGeom>
          </p:spPr>
        </p:pic>
        <p:pic>
          <p:nvPicPr>
            <p:cNvPr id="23" name="Picture 22">
              <a:extLst>
                <a:ext uri="{FF2B5EF4-FFF2-40B4-BE49-F238E27FC236}">
                  <a16:creationId xmlns:a16="http://schemas.microsoft.com/office/drawing/2014/main" id="{035E77C0-7D8E-42FD-AB54-89AE4D0EAE9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29836" y="5531567"/>
              <a:ext cx="3090301" cy="472591"/>
            </a:xfrm>
            <a:prstGeom prst="rect">
              <a:avLst/>
            </a:prstGeom>
          </p:spPr>
        </p:pic>
        <p:pic>
          <p:nvPicPr>
            <p:cNvPr id="25" name="Picture 24" descr="A close up of a sign&#10;&#10;Description automatically generated">
              <a:extLst>
                <a:ext uri="{FF2B5EF4-FFF2-40B4-BE49-F238E27FC236}">
                  <a16:creationId xmlns:a16="http://schemas.microsoft.com/office/drawing/2014/main" id="{DCE67F6C-4871-4B73-BB35-91535084B2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15070" y="5479525"/>
              <a:ext cx="1993569" cy="511718"/>
            </a:xfrm>
            <a:prstGeom prst="rect">
              <a:avLst/>
            </a:prstGeom>
          </p:spPr>
        </p:pic>
        <p:pic>
          <p:nvPicPr>
            <p:cNvPr id="27" name="Picture 26">
              <a:extLst>
                <a:ext uri="{FF2B5EF4-FFF2-40B4-BE49-F238E27FC236}">
                  <a16:creationId xmlns:a16="http://schemas.microsoft.com/office/drawing/2014/main" id="{CF941780-53DC-4EE4-8BB9-EACEA3F1E5F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36214" y="6335419"/>
              <a:ext cx="591808" cy="352462"/>
            </a:xfrm>
            <a:prstGeom prst="rect">
              <a:avLst/>
            </a:prstGeom>
          </p:spPr>
        </p:pic>
        <p:pic>
          <p:nvPicPr>
            <p:cNvPr id="29" name="Picture 28">
              <a:extLst>
                <a:ext uri="{FF2B5EF4-FFF2-40B4-BE49-F238E27FC236}">
                  <a16:creationId xmlns:a16="http://schemas.microsoft.com/office/drawing/2014/main" id="{3239CD83-09DE-432F-86D8-9B86420F15C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22672" y="6075643"/>
              <a:ext cx="1901957" cy="877826"/>
            </a:xfrm>
            <a:prstGeom prst="rect">
              <a:avLst/>
            </a:prstGeom>
          </p:spPr>
        </p:pic>
        <p:pic>
          <p:nvPicPr>
            <p:cNvPr id="32" name="Picture 31">
              <a:extLst>
                <a:ext uri="{FF2B5EF4-FFF2-40B4-BE49-F238E27FC236}">
                  <a16:creationId xmlns:a16="http://schemas.microsoft.com/office/drawing/2014/main" id="{76C9C57D-D2AD-411A-89CE-0A30EBC990E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25495" y="6246614"/>
              <a:ext cx="2250321" cy="500320"/>
            </a:xfrm>
            <a:prstGeom prst="rect">
              <a:avLst/>
            </a:prstGeom>
          </p:spPr>
        </p:pic>
        <p:pic>
          <p:nvPicPr>
            <p:cNvPr id="6" name="Picture 5">
              <a:extLst>
                <a:ext uri="{FF2B5EF4-FFF2-40B4-BE49-F238E27FC236}">
                  <a16:creationId xmlns:a16="http://schemas.microsoft.com/office/drawing/2014/main" id="{46CDFB16-7BD1-4922-A041-92F8508749D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120621" y="4668655"/>
              <a:ext cx="2361219" cy="365989"/>
            </a:xfrm>
            <a:prstGeom prst="rect">
              <a:avLst/>
            </a:prstGeom>
          </p:spPr>
        </p:pic>
      </p:grpSp>
    </p:spTree>
    <p:extLst>
      <p:ext uri="{BB962C8B-B14F-4D97-AF65-F5344CB8AC3E}">
        <p14:creationId xmlns:p14="http://schemas.microsoft.com/office/powerpoint/2010/main" val="2280736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125E-6 2.96296E-6 L -3.125E-6 0.03842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3.95833E-6 -2.96296E-6 L -3.95833E-6 0.03843 " pathEditMode="relative" rAng="0" ptsTypes="AA">
                                      <p:cBhvr>
                                        <p:cTn id="14" dur="500" spd="-100000" fill="hold"/>
                                        <p:tgtEl>
                                          <p:spTgt spid="5"/>
                                        </p:tgtEl>
                                        <p:attrNameLst>
                                          <p:attrName>ppt_x</p:attrName>
                                          <p:attrName>ppt_y</p:attrName>
                                        </p:attrNameLst>
                                      </p:cBhvr>
                                      <p:rCtr x="0" y="1921"/>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64" presetClass="path" presetSubtype="0" accel="50000" decel="50000" fill="hold" nodeType="withEffect">
                                  <p:stCondLst>
                                    <p:cond delay="0"/>
                                  </p:stCondLst>
                                  <p:childTnLst>
                                    <p:animMotion origin="layout" path="M 0 0 L 0 -0.09884 " pathEditMode="relative" rAng="0" ptsTypes="AA">
                                      <p:cBhvr>
                                        <p:cTn id="19" dur="500" fill="hold"/>
                                        <p:tgtEl>
                                          <p:spTgt spid="8"/>
                                        </p:tgtEl>
                                        <p:attrNameLst>
                                          <p:attrName>ppt_x</p:attrName>
                                          <p:attrName>ppt_y</p:attrName>
                                        </p:attrNameLst>
                                      </p:cBhvr>
                                      <p:rCtr x="0" y="-49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Microservices</a:t>
            </a:r>
          </a:p>
        </p:txBody>
      </p:sp>
    </p:spTree>
    <p:extLst>
      <p:ext uri="{BB962C8B-B14F-4D97-AF65-F5344CB8AC3E}">
        <p14:creationId xmlns:p14="http://schemas.microsoft.com/office/powerpoint/2010/main" val="1106002450"/>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5" ma:contentTypeDescription="Create a new document." ma:contentTypeScope="" ma:versionID="3a81cc4177a2cfbc51d69d3922f78c36">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b609d5801db63fe484c47c44deb589b2"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3E43D6-DB2F-4C33-A8C8-D28F777A5DE7}">
  <ds:schemaRefs>
    <ds:schemaRef ds:uri="11245976-3b4d-4794-a754-317688483df2"/>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7A70A875-E90F-409F-BA88-9969B62F29C3}">
  <ds:schemaRefs>
    <ds:schemaRef ds:uri="11245976-3b4d-4794-a754-317688483df2"/>
    <ds:schemaRef ds:uri="569b343d-e775-480b-9b2b-6a6986deb9b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39</Slides>
  <Notes>39</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Dotnet_Template</vt:lpstr>
      <vt:lpstr>PowerPoint Presentation</vt:lpstr>
      <vt:lpstr>.NET Conf 2019 Keynote</vt:lpstr>
      <vt:lpstr>PowerPoint Presentation</vt:lpstr>
      <vt:lpstr>.NET Growth Continues</vt:lpstr>
      <vt:lpstr>Just a few of our millions of .NET customers… dot.net/customers  </vt:lpstr>
      <vt:lpstr>PowerPoint Presentation</vt:lpstr>
      <vt:lpstr>PowerPoint Presentation</vt:lpstr>
      <vt:lpstr>PowerPoint Presentation</vt:lpstr>
      <vt:lpstr>Microservices</vt:lpstr>
      <vt:lpstr>Microservices: for faster app development</vt:lpstr>
      <vt:lpstr>Azure Kubernetes Service (AKS)</vt:lpstr>
      <vt:lpstr>ASP.NET Core 3.0</vt:lpstr>
      <vt:lpstr>.NET Core 3.0 Microservices</vt:lpstr>
      <vt:lpstr>C#</vt:lpstr>
      <vt:lpstr>C# 8.0</vt:lpstr>
      <vt:lpstr>C# 8.0</vt:lpstr>
      <vt:lpstr>Windows desktop apps</vt:lpstr>
      <vt:lpstr>.NET Core 3.0 for Windows Desktop</vt:lpstr>
      <vt:lpstr>PowerPoint Presentation</vt:lpstr>
      <vt:lpstr>.NET Core 3.0 Windows Forms</vt:lpstr>
      <vt:lpstr>Mobile apps with Xamarin</vt:lpstr>
      <vt:lpstr>Xamarin</vt:lpstr>
      <vt:lpstr>PowerPoint Presentation</vt:lpstr>
      <vt:lpstr>Xamarin</vt:lpstr>
      <vt:lpstr>Web apps with Blazor</vt:lpstr>
      <vt:lpstr>ASP.NET Core 3.0 Blazor</vt:lpstr>
      <vt:lpstr>Blazor</vt:lpstr>
      <vt:lpstr>Machine Learning</vt:lpstr>
      <vt:lpstr>ML.NET</vt:lpstr>
      <vt:lpstr>ML.NET</vt:lpstr>
      <vt:lpstr>IoT</vt:lpstr>
      <vt:lpstr>.NET Core 3.0 IoT Support</vt:lpstr>
      <vt:lpstr>.NET Core 3.0 &amp; Raspberry Pi</vt:lpstr>
      <vt:lpstr>PowerPoint Presentation</vt:lpstr>
      <vt:lpstr>.NET 5</vt:lpstr>
      <vt:lpstr>.NET 5</vt:lpstr>
      <vt:lpstr>.NET Schedule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revision>1</cp:revision>
  <dcterms:created xsi:type="dcterms:W3CDTF">2018-01-09T22:22:16Z</dcterms:created>
  <dcterms:modified xsi:type="dcterms:W3CDTF">2019-09-23T18:40:03Z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